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theme/theme7.xml" ContentType="application/vnd.openxmlformats-officedocument.theme+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theme/theme9.xml" ContentType="application/vnd.openxmlformats-officedocument.theme+xml"/>
  <Override PartName="/ppt/slideLayouts/slideLayout20.xml" ContentType="application/vnd.openxmlformats-officedocument.presentationml.slideLayout+xml"/>
  <Override PartName="/ppt/theme/theme10.xml" ContentType="application/vnd.openxmlformats-officedocument.theme+xml"/>
  <Override PartName="/ppt/slideLayouts/slideLayout21.xml" ContentType="application/vnd.openxmlformats-officedocument.presentationml.slideLayout+xml"/>
  <Override PartName="/ppt/theme/theme11.xml" ContentType="application/vnd.openxmlformats-officedocument.theme+xml"/>
  <Override PartName="/ppt/slideLayouts/slideLayout22.xml" ContentType="application/vnd.openxmlformats-officedocument.presentationml.slideLayout+xml"/>
  <Override PartName="/ppt/theme/theme12.xml" ContentType="application/vnd.openxmlformats-officedocument.theme+xml"/>
  <Override PartName="/ppt/slideLayouts/slideLayout23.xml" ContentType="application/vnd.openxmlformats-officedocument.presentationml.slideLayout+xml"/>
  <Override PartName="/ppt/theme/theme13.xml" ContentType="application/vnd.openxmlformats-officedocument.theme+xml"/>
  <Override PartName="/ppt/slideLayouts/slideLayout24.xml" ContentType="application/vnd.openxmlformats-officedocument.presentationml.slideLayout+xml"/>
  <Override PartName="/ppt/theme/theme14.xml" ContentType="application/vnd.openxmlformats-officedocument.theme+xml"/>
  <Override PartName="/ppt/slideLayouts/slideLayout25.xml" ContentType="application/vnd.openxmlformats-officedocument.presentationml.slideLayout+xml"/>
  <Override PartName="/ppt/theme/theme15.xml" ContentType="application/vnd.openxmlformats-officedocument.theme+xml"/>
  <Override PartName="/ppt/slideLayouts/slideLayout26.xml" ContentType="application/vnd.openxmlformats-officedocument.presentationml.slideLayout+xml"/>
  <Override PartName="/ppt/theme/theme16.xml" ContentType="application/vnd.openxmlformats-officedocument.theme+xml"/>
  <Override PartName="/ppt/slideLayouts/slideLayout27.xml" ContentType="application/vnd.openxmlformats-officedocument.presentationml.slideLayout+xml"/>
  <Override PartName="/ppt/theme/theme17.xml" ContentType="application/vnd.openxmlformats-officedocument.theme+xml"/>
  <Override PartName="/ppt/slideLayouts/slideLayout28.xml" ContentType="application/vnd.openxmlformats-officedocument.presentationml.slideLayout+xml"/>
  <Override PartName="/ppt/theme/theme18.xml" ContentType="application/vnd.openxmlformats-officedocument.theme+xml"/>
  <Override PartName="/ppt/slideLayouts/slideLayout29.xml" ContentType="application/vnd.openxmlformats-officedocument.presentationml.slideLayout+xml"/>
  <Override PartName="/ppt/theme/theme19.xml" ContentType="application/vnd.openxmlformats-officedocument.theme+xml"/>
  <Override PartName="/ppt/slideLayouts/slideLayout30.xml" ContentType="application/vnd.openxmlformats-officedocument.presentationml.slideLayout+xml"/>
  <Override PartName="/ppt/theme/theme20.xml" ContentType="application/vnd.openxmlformats-officedocument.theme+xml"/>
  <Override PartName="/ppt/slideLayouts/slideLayout31.xml" ContentType="application/vnd.openxmlformats-officedocument.presentationml.slideLayout+xml"/>
  <Override PartName="/ppt/theme/theme21.xml" ContentType="application/vnd.openxmlformats-officedocument.theme+xml"/>
  <Override PartName="/ppt/slideLayouts/slideLayout32.xml" ContentType="application/vnd.openxmlformats-officedocument.presentationml.slideLayout+xml"/>
  <Override PartName="/ppt/theme/theme22.xml" ContentType="application/vnd.openxmlformats-officedocument.theme+xml"/>
  <Override PartName="/ppt/slideLayouts/slideLayout33.xml" ContentType="application/vnd.openxmlformats-officedocument.presentationml.slideLayout+xml"/>
  <Override PartName="/ppt/theme/theme23.xml" ContentType="application/vnd.openxmlformats-officedocument.theme+xml"/>
  <Override PartName="/ppt/slideLayouts/slideLayout34.xml" ContentType="application/vnd.openxmlformats-officedocument.presentationml.slideLayout+xml"/>
  <Override PartName="/ppt/theme/theme24.xml" ContentType="application/vnd.openxmlformats-officedocument.theme+xml"/>
  <Override PartName="/ppt/slideLayouts/slideLayout35.xml" ContentType="application/vnd.openxmlformats-officedocument.presentationml.slideLayout+xml"/>
  <Override PartName="/ppt/theme/theme25.xml" ContentType="application/vnd.openxmlformats-officedocument.theme+xml"/>
  <Override PartName="/ppt/slideLayouts/slideLayout36.xml" ContentType="application/vnd.openxmlformats-officedocument.presentationml.slideLayout+xml"/>
  <Override PartName="/ppt/theme/theme26.xml" ContentType="application/vnd.openxmlformats-officedocument.theme+xml"/>
  <Override PartName="/ppt/slideLayouts/slideLayout37.xml" ContentType="application/vnd.openxmlformats-officedocument.presentationml.slideLayout+xml"/>
  <Override PartName="/ppt/theme/theme27.xml" ContentType="application/vnd.openxmlformats-officedocument.theme+xml"/>
  <Override PartName="/ppt/slideLayouts/slideLayout38.xml" ContentType="application/vnd.openxmlformats-officedocument.presentationml.slideLayout+xml"/>
  <Override PartName="/ppt/theme/theme28.xml" ContentType="application/vnd.openxmlformats-officedocument.theme+xml"/>
  <Override PartName="/ppt/slideLayouts/slideLayout39.xml" ContentType="application/vnd.openxmlformats-officedocument.presentationml.slideLayout+xml"/>
  <Override PartName="/ppt/theme/theme29.xml" ContentType="application/vnd.openxmlformats-officedocument.theme+xml"/>
  <Override PartName="/ppt/slideLayouts/slideLayout40.xml" ContentType="application/vnd.openxmlformats-officedocument.presentationml.slideLayout+xml"/>
  <Override PartName="/ppt/theme/theme30.xml" ContentType="application/vnd.openxmlformats-officedocument.theme+xml"/>
  <Override PartName="/ppt/slideLayouts/slideLayout41.xml" ContentType="application/vnd.openxmlformats-officedocument.presentationml.slideLayout+xml"/>
  <Override PartName="/ppt/theme/theme31.xml" ContentType="application/vnd.openxmlformats-officedocument.theme+xml"/>
  <Override PartName="/ppt/slideLayouts/slideLayout42.xml" ContentType="application/vnd.openxmlformats-officedocument.presentationml.slideLayout+xml"/>
  <Override PartName="/ppt/theme/theme32.xml" ContentType="application/vnd.openxmlformats-officedocument.theme+xml"/>
  <Override PartName="/ppt/slideLayouts/slideLayout43.xml" ContentType="application/vnd.openxmlformats-officedocument.presentationml.slideLayout+xml"/>
  <Override PartName="/ppt/theme/theme33.xml" ContentType="application/vnd.openxmlformats-officedocument.theme+xml"/>
  <Override PartName="/ppt/slideLayouts/slideLayout44.xml" ContentType="application/vnd.openxmlformats-officedocument.presentationml.slideLayout+xml"/>
  <Override PartName="/ppt/theme/theme34.xml" ContentType="application/vnd.openxmlformats-officedocument.theme+xml"/>
  <Override PartName="/ppt/slideLayouts/slideLayout45.xml" ContentType="application/vnd.openxmlformats-officedocument.presentationml.slideLayout+xml"/>
  <Override PartName="/ppt/theme/theme35.xml" ContentType="application/vnd.openxmlformats-officedocument.theme+xml"/>
  <Override PartName="/ppt/slideLayouts/slideLayout46.xml" ContentType="application/vnd.openxmlformats-officedocument.presentationml.slideLayout+xml"/>
  <Override PartName="/ppt/theme/theme36.xml" ContentType="application/vnd.openxmlformats-officedocument.theme+xml"/>
  <Override PartName="/ppt/slideLayouts/slideLayout47.xml" ContentType="application/vnd.openxmlformats-officedocument.presentationml.slideLayout+xml"/>
  <Override PartName="/ppt/theme/theme37.xml" ContentType="application/vnd.openxmlformats-officedocument.theme+xml"/>
  <Override PartName="/ppt/slideLayouts/slideLayout48.xml" ContentType="application/vnd.openxmlformats-officedocument.presentationml.slideLayout+xml"/>
  <Override PartName="/ppt/theme/theme38.xml" ContentType="application/vnd.openxmlformats-officedocument.theme+xml"/>
  <Override PartName="/ppt/slideLayouts/slideLayout49.xml" ContentType="application/vnd.openxmlformats-officedocument.presentationml.slideLayout+xml"/>
  <Override PartName="/ppt/theme/theme39.xml" ContentType="application/vnd.openxmlformats-officedocument.theme+xml"/>
  <Override PartName="/ppt/theme/theme40.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 id="2147483664" r:id="rId4"/>
    <p:sldMasterId id="2147483666" r:id="rId5"/>
    <p:sldMasterId id="2147483668" r:id="rId6"/>
    <p:sldMasterId id="2147483670" r:id="rId7"/>
    <p:sldMasterId id="2147483672" r:id="rId8"/>
    <p:sldMasterId id="2147483674" r:id="rId9"/>
    <p:sldMasterId id="2147483676" r:id="rId10"/>
    <p:sldMasterId id="2147483678" r:id="rId11"/>
    <p:sldMasterId id="2147483680" r:id="rId12"/>
    <p:sldMasterId id="2147483682" r:id="rId13"/>
    <p:sldMasterId id="2147483684" r:id="rId14"/>
    <p:sldMasterId id="2147483686" r:id="rId15"/>
    <p:sldMasterId id="2147483688" r:id="rId16"/>
    <p:sldMasterId id="2147483690" r:id="rId17"/>
    <p:sldMasterId id="2147483692" r:id="rId18"/>
    <p:sldMasterId id="2147483694" r:id="rId19"/>
    <p:sldMasterId id="2147483696" r:id="rId20"/>
    <p:sldMasterId id="2147483698" r:id="rId21"/>
    <p:sldMasterId id="2147483700" r:id="rId22"/>
    <p:sldMasterId id="2147483702" r:id="rId23"/>
    <p:sldMasterId id="2147483704" r:id="rId24"/>
    <p:sldMasterId id="2147483706" r:id="rId25"/>
    <p:sldMasterId id="2147483708" r:id="rId26"/>
    <p:sldMasterId id="2147483710" r:id="rId27"/>
    <p:sldMasterId id="2147483712" r:id="rId28"/>
    <p:sldMasterId id="2147483714" r:id="rId29"/>
    <p:sldMasterId id="2147483716" r:id="rId30"/>
    <p:sldMasterId id="2147483718" r:id="rId31"/>
    <p:sldMasterId id="2147483720" r:id="rId32"/>
    <p:sldMasterId id="2147483722" r:id="rId33"/>
    <p:sldMasterId id="2147483724" r:id="rId34"/>
    <p:sldMasterId id="2147483726" r:id="rId35"/>
    <p:sldMasterId id="2147483728" r:id="rId36"/>
    <p:sldMasterId id="2147483730" r:id="rId37"/>
    <p:sldMasterId id="2147483732" r:id="rId38"/>
    <p:sldMasterId id="2147483734" r:id="rId39"/>
  </p:sldMasterIdLst>
  <p:notesMasterIdLst>
    <p:notesMasterId r:id="rId126"/>
  </p:notesMasterIdLst>
  <p:sldIdLst>
    <p:sldId id="265" r:id="rId40"/>
    <p:sldId id="260" r:id="rId41"/>
    <p:sldId id="259" r:id="rId42"/>
    <p:sldId id="338" r:id="rId43"/>
    <p:sldId id="262" r:id="rId44"/>
    <p:sldId id="263" r:id="rId45"/>
    <p:sldId id="337" r:id="rId46"/>
    <p:sldId id="344" r:id="rId47"/>
    <p:sldId id="264" r:id="rId48"/>
    <p:sldId id="279" r:id="rId49"/>
    <p:sldId id="278" r:id="rId50"/>
    <p:sldId id="280" r:id="rId51"/>
    <p:sldId id="281" r:id="rId52"/>
    <p:sldId id="282" r:id="rId53"/>
    <p:sldId id="283" r:id="rId54"/>
    <p:sldId id="285" r:id="rId55"/>
    <p:sldId id="293" r:id="rId56"/>
    <p:sldId id="292" r:id="rId57"/>
    <p:sldId id="295" r:id="rId58"/>
    <p:sldId id="296" r:id="rId59"/>
    <p:sldId id="342" r:id="rId60"/>
    <p:sldId id="297" r:id="rId61"/>
    <p:sldId id="330" r:id="rId62"/>
    <p:sldId id="288" r:id="rId63"/>
    <p:sldId id="289" r:id="rId64"/>
    <p:sldId id="312" r:id="rId65"/>
    <p:sldId id="314" r:id="rId66"/>
    <p:sldId id="317" r:id="rId67"/>
    <p:sldId id="318" r:id="rId68"/>
    <p:sldId id="298" r:id="rId69"/>
    <p:sldId id="299" r:id="rId70"/>
    <p:sldId id="300" r:id="rId71"/>
    <p:sldId id="302" r:id="rId72"/>
    <p:sldId id="286" r:id="rId73"/>
    <p:sldId id="319" r:id="rId74"/>
    <p:sldId id="270" r:id="rId75"/>
    <p:sldId id="271" r:id="rId76"/>
    <p:sldId id="304" r:id="rId77"/>
    <p:sldId id="305" r:id="rId78"/>
    <p:sldId id="272" r:id="rId79"/>
    <p:sldId id="273" r:id="rId80"/>
    <p:sldId id="274" r:id="rId81"/>
    <p:sldId id="275" r:id="rId82"/>
    <p:sldId id="276" r:id="rId83"/>
    <p:sldId id="290" r:id="rId84"/>
    <p:sldId id="315" r:id="rId85"/>
    <p:sldId id="316" r:id="rId86"/>
    <p:sldId id="301" r:id="rId87"/>
    <p:sldId id="321" r:id="rId88"/>
    <p:sldId id="320" r:id="rId89"/>
    <p:sldId id="341" r:id="rId90"/>
    <p:sldId id="284" r:id="rId91"/>
    <p:sldId id="322" r:id="rId92"/>
    <p:sldId id="331" r:id="rId93"/>
    <p:sldId id="333" r:id="rId94"/>
    <p:sldId id="332" r:id="rId95"/>
    <p:sldId id="309" r:id="rId96"/>
    <p:sldId id="306" r:id="rId97"/>
    <p:sldId id="310" r:id="rId98"/>
    <p:sldId id="313" r:id="rId99"/>
    <p:sldId id="328" r:id="rId100"/>
    <p:sldId id="307" r:id="rId101"/>
    <p:sldId id="277" r:id="rId102"/>
    <p:sldId id="258" r:id="rId103"/>
    <p:sldId id="340" r:id="rId104"/>
    <p:sldId id="336" r:id="rId105"/>
    <p:sldId id="339" r:id="rId106"/>
    <p:sldId id="343" r:id="rId107"/>
    <p:sldId id="345" r:id="rId108"/>
    <p:sldId id="346" r:id="rId109"/>
    <p:sldId id="347" r:id="rId110"/>
    <p:sldId id="348" r:id="rId111"/>
    <p:sldId id="349" r:id="rId112"/>
    <p:sldId id="266" r:id="rId113"/>
    <p:sldId id="267" r:id="rId114"/>
    <p:sldId id="268" r:id="rId115"/>
    <p:sldId id="269" r:id="rId116"/>
    <p:sldId id="303" r:id="rId117"/>
    <p:sldId id="351" r:id="rId118"/>
    <p:sldId id="352" r:id="rId119"/>
    <p:sldId id="353" r:id="rId120"/>
    <p:sldId id="354" r:id="rId121"/>
    <p:sldId id="355" r:id="rId122"/>
    <p:sldId id="356" r:id="rId123"/>
    <p:sldId id="357" r:id="rId124"/>
    <p:sldId id="294" r:id="rId1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83" d="100"/>
          <a:sy n="83" d="100"/>
        </p:scale>
        <p:origin x="-1421" y="-77"/>
      </p:cViewPr>
      <p:guideLst>
        <p:guide orient="horz" pos="2160"/>
        <p:guide pos="2880"/>
      </p:guideLst>
    </p:cSldViewPr>
  </p:slideViewPr>
  <p:notesTextViewPr>
    <p:cViewPr>
      <p:scale>
        <a:sx n="1" d="1"/>
        <a:sy n="1" d="1"/>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78.xml"/><Relationship Id="rId21" Type="http://schemas.openxmlformats.org/officeDocument/2006/relationships/slideMaster" Target="slideMasters/slideMaster21.xml"/><Relationship Id="rId42" Type="http://schemas.openxmlformats.org/officeDocument/2006/relationships/slide" Target="slides/slide3.xml"/><Relationship Id="rId47" Type="http://schemas.openxmlformats.org/officeDocument/2006/relationships/slide" Target="slides/slide8.xml"/><Relationship Id="rId63" Type="http://schemas.openxmlformats.org/officeDocument/2006/relationships/slide" Target="slides/slide24.xml"/><Relationship Id="rId68" Type="http://schemas.openxmlformats.org/officeDocument/2006/relationships/slide" Target="slides/slide29.xml"/><Relationship Id="rId84" Type="http://schemas.openxmlformats.org/officeDocument/2006/relationships/slide" Target="slides/slide45.xml"/><Relationship Id="rId89" Type="http://schemas.openxmlformats.org/officeDocument/2006/relationships/slide" Target="slides/slide50.xml"/><Relationship Id="rId112" Type="http://schemas.openxmlformats.org/officeDocument/2006/relationships/slide" Target="slides/slide73.xml"/><Relationship Id="rId16" Type="http://schemas.openxmlformats.org/officeDocument/2006/relationships/slideMaster" Target="slideMasters/slideMaster16.xml"/><Relationship Id="rId107" Type="http://schemas.openxmlformats.org/officeDocument/2006/relationships/slide" Target="slides/slide68.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 Target="slides/slide14.xml"/><Relationship Id="rId58" Type="http://schemas.openxmlformats.org/officeDocument/2006/relationships/slide" Target="slides/slide19.xml"/><Relationship Id="rId74" Type="http://schemas.openxmlformats.org/officeDocument/2006/relationships/slide" Target="slides/slide35.xml"/><Relationship Id="rId79" Type="http://schemas.openxmlformats.org/officeDocument/2006/relationships/slide" Target="slides/slide40.xml"/><Relationship Id="rId102" Type="http://schemas.openxmlformats.org/officeDocument/2006/relationships/slide" Target="slides/slide63.xml"/><Relationship Id="rId123" Type="http://schemas.openxmlformats.org/officeDocument/2006/relationships/slide" Target="slides/slide84.xml"/><Relationship Id="rId128"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51.xml"/><Relationship Id="rId95" Type="http://schemas.openxmlformats.org/officeDocument/2006/relationships/slide" Target="slides/slide5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 Target="slides/slide4.xml"/><Relationship Id="rId48" Type="http://schemas.openxmlformats.org/officeDocument/2006/relationships/slide" Target="slides/slide9.xml"/><Relationship Id="rId56" Type="http://schemas.openxmlformats.org/officeDocument/2006/relationships/slide" Target="slides/slide17.xml"/><Relationship Id="rId64" Type="http://schemas.openxmlformats.org/officeDocument/2006/relationships/slide" Target="slides/slide25.xml"/><Relationship Id="rId69" Type="http://schemas.openxmlformats.org/officeDocument/2006/relationships/slide" Target="slides/slide30.xml"/><Relationship Id="rId77" Type="http://schemas.openxmlformats.org/officeDocument/2006/relationships/slide" Target="slides/slide38.xml"/><Relationship Id="rId100" Type="http://schemas.openxmlformats.org/officeDocument/2006/relationships/slide" Target="slides/slide61.xml"/><Relationship Id="rId105" Type="http://schemas.openxmlformats.org/officeDocument/2006/relationships/slide" Target="slides/slide66.xml"/><Relationship Id="rId113" Type="http://schemas.openxmlformats.org/officeDocument/2006/relationships/slide" Target="slides/slide74.xml"/><Relationship Id="rId118" Type="http://schemas.openxmlformats.org/officeDocument/2006/relationships/slide" Target="slides/slide79.xml"/><Relationship Id="rId126"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12.xml"/><Relationship Id="rId72" Type="http://schemas.openxmlformats.org/officeDocument/2006/relationships/slide" Target="slides/slide33.xml"/><Relationship Id="rId80" Type="http://schemas.openxmlformats.org/officeDocument/2006/relationships/slide" Target="slides/slide41.xml"/><Relationship Id="rId85" Type="http://schemas.openxmlformats.org/officeDocument/2006/relationships/slide" Target="slides/slide46.xml"/><Relationship Id="rId93" Type="http://schemas.openxmlformats.org/officeDocument/2006/relationships/slide" Target="slides/slide54.xml"/><Relationship Id="rId98" Type="http://schemas.openxmlformats.org/officeDocument/2006/relationships/slide" Target="slides/slide59.xml"/><Relationship Id="rId121"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 Target="slides/slide7.xml"/><Relationship Id="rId59" Type="http://schemas.openxmlformats.org/officeDocument/2006/relationships/slide" Target="slides/slide20.xml"/><Relationship Id="rId67" Type="http://schemas.openxmlformats.org/officeDocument/2006/relationships/slide" Target="slides/slide28.xml"/><Relationship Id="rId103" Type="http://schemas.openxmlformats.org/officeDocument/2006/relationships/slide" Target="slides/slide64.xml"/><Relationship Id="rId108" Type="http://schemas.openxmlformats.org/officeDocument/2006/relationships/slide" Target="slides/slide69.xml"/><Relationship Id="rId116" Type="http://schemas.openxmlformats.org/officeDocument/2006/relationships/slide" Target="slides/slide77.xml"/><Relationship Id="rId124" Type="http://schemas.openxmlformats.org/officeDocument/2006/relationships/slide" Target="slides/slide85.xml"/><Relationship Id="rId129"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 Target="slides/slide2.xml"/><Relationship Id="rId54" Type="http://schemas.openxmlformats.org/officeDocument/2006/relationships/slide" Target="slides/slide15.xml"/><Relationship Id="rId62" Type="http://schemas.openxmlformats.org/officeDocument/2006/relationships/slide" Target="slides/slide23.xml"/><Relationship Id="rId70" Type="http://schemas.openxmlformats.org/officeDocument/2006/relationships/slide" Target="slides/slide31.xml"/><Relationship Id="rId75" Type="http://schemas.openxmlformats.org/officeDocument/2006/relationships/slide" Target="slides/slide36.xml"/><Relationship Id="rId83" Type="http://schemas.openxmlformats.org/officeDocument/2006/relationships/slide" Target="slides/slide44.xml"/><Relationship Id="rId88" Type="http://schemas.openxmlformats.org/officeDocument/2006/relationships/slide" Target="slides/slide49.xml"/><Relationship Id="rId91" Type="http://schemas.openxmlformats.org/officeDocument/2006/relationships/slide" Target="slides/slide52.xml"/><Relationship Id="rId96" Type="http://schemas.openxmlformats.org/officeDocument/2006/relationships/slide" Target="slides/slide57.xml"/><Relationship Id="rId111"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10.xml"/><Relationship Id="rId57" Type="http://schemas.openxmlformats.org/officeDocument/2006/relationships/slide" Target="slides/slide18.xml"/><Relationship Id="rId106" Type="http://schemas.openxmlformats.org/officeDocument/2006/relationships/slide" Target="slides/slide67.xml"/><Relationship Id="rId114" Type="http://schemas.openxmlformats.org/officeDocument/2006/relationships/slide" Target="slides/slide75.xml"/><Relationship Id="rId119" Type="http://schemas.openxmlformats.org/officeDocument/2006/relationships/slide" Target="slides/slide80.xml"/><Relationship Id="rId127"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5.xml"/><Relationship Id="rId52" Type="http://schemas.openxmlformats.org/officeDocument/2006/relationships/slide" Target="slides/slide13.xml"/><Relationship Id="rId60" Type="http://schemas.openxmlformats.org/officeDocument/2006/relationships/slide" Target="slides/slide21.xml"/><Relationship Id="rId65" Type="http://schemas.openxmlformats.org/officeDocument/2006/relationships/slide" Target="slides/slide26.xml"/><Relationship Id="rId73" Type="http://schemas.openxmlformats.org/officeDocument/2006/relationships/slide" Target="slides/slide34.xml"/><Relationship Id="rId78" Type="http://schemas.openxmlformats.org/officeDocument/2006/relationships/slide" Target="slides/slide39.xml"/><Relationship Id="rId81" Type="http://schemas.openxmlformats.org/officeDocument/2006/relationships/slide" Target="slides/slide42.xml"/><Relationship Id="rId86" Type="http://schemas.openxmlformats.org/officeDocument/2006/relationships/slide" Target="slides/slide47.xml"/><Relationship Id="rId94" Type="http://schemas.openxmlformats.org/officeDocument/2006/relationships/slide" Target="slides/slide55.xml"/><Relationship Id="rId99" Type="http://schemas.openxmlformats.org/officeDocument/2006/relationships/slide" Target="slides/slide60.xml"/><Relationship Id="rId101" Type="http://schemas.openxmlformats.org/officeDocument/2006/relationships/slide" Target="slides/slide62.xml"/><Relationship Id="rId122" Type="http://schemas.openxmlformats.org/officeDocument/2006/relationships/slide" Target="slides/slide83.xml"/><Relationship Id="rId13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70.xml"/><Relationship Id="rId34" Type="http://schemas.openxmlformats.org/officeDocument/2006/relationships/slideMaster" Target="slideMasters/slideMaster34.xml"/><Relationship Id="rId50" Type="http://schemas.openxmlformats.org/officeDocument/2006/relationships/slide" Target="slides/slide11.xml"/><Relationship Id="rId55" Type="http://schemas.openxmlformats.org/officeDocument/2006/relationships/slide" Target="slides/slide16.xml"/><Relationship Id="rId76" Type="http://schemas.openxmlformats.org/officeDocument/2006/relationships/slide" Target="slides/slide37.xml"/><Relationship Id="rId97" Type="http://schemas.openxmlformats.org/officeDocument/2006/relationships/slide" Target="slides/slide58.xml"/><Relationship Id="rId104" Type="http://schemas.openxmlformats.org/officeDocument/2006/relationships/slide" Target="slides/slide65.xml"/><Relationship Id="rId120" Type="http://schemas.openxmlformats.org/officeDocument/2006/relationships/slide" Target="slides/slide81.xml"/><Relationship Id="rId125" Type="http://schemas.openxmlformats.org/officeDocument/2006/relationships/slide" Target="slides/slide86.xml"/><Relationship Id="rId7" Type="http://schemas.openxmlformats.org/officeDocument/2006/relationships/slideMaster" Target="slideMasters/slideMaster7.xml"/><Relationship Id="rId71" Type="http://schemas.openxmlformats.org/officeDocument/2006/relationships/slide" Target="slides/slide32.xml"/><Relationship Id="rId92" Type="http://schemas.openxmlformats.org/officeDocument/2006/relationships/slide" Target="slides/slide5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xml"/><Relationship Id="rId45" Type="http://schemas.openxmlformats.org/officeDocument/2006/relationships/slide" Target="slides/slide6.xml"/><Relationship Id="rId66" Type="http://schemas.openxmlformats.org/officeDocument/2006/relationships/slide" Target="slides/slide27.xml"/><Relationship Id="rId87" Type="http://schemas.openxmlformats.org/officeDocument/2006/relationships/slide" Target="slides/slide48.xml"/><Relationship Id="rId110" Type="http://schemas.openxmlformats.org/officeDocument/2006/relationships/slide" Target="slides/slide71.xml"/><Relationship Id="rId115" Type="http://schemas.openxmlformats.org/officeDocument/2006/relationships/slide" Target="slides/slide76.xml"/><Relationship Id="rId61" Type="http://schemas.openxmlformats.org/officeDocument/2006/relationships/slide" Target="slides/slide22.xml"/><Relationship Id="rId82" Type="http://schemas.openxmlformats.org/officeDocument/2006/relationships/slide" Target="slides/slide43.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85871B-1443-4A60-9CDE-35C2B292BCDF}" type="doc">
      <dgm:prSet loTypeId="urn:microsoft.com/office/officeart/2005/8/layout/radial1" loCatId="cycle" qsTypeId="urn:microsoft.com/office/officeart/2005/8/quickstyle/simple1" qsCatId="simple" csTypeId="urn:microsoft.com/office/officeart/2005/8/colors/colorful4" csCatId="colorful" phldr="1"/>
      <dgm:spPr/>
      <dgm:t>
        <a:bodyPr/>
        <a:lstStyle/>
        <a:p>
          <a:endParaRPr lang="en-US"/>
        </a:p>
      </dgm:t>
    </dgm:pt>
    <dgm:pt modelId="{1220DE41-8937-4361-9B25-F31AF68E7D53}">
      <dgm:prSet phldrT="[Text]"/>
      <dgm:spPr/>
      <dgm:t>
        <a:bodyPr/>
        <a:lstStyle/>
        <a:p>
          <a:r>
            <a:rPr lang="en-US" dirty="0" smtClean="0"/>
            <a:t>Leadership and coordination</a:t>
          </a:r>
          <a:endParaRPr lang="en-US" dirty="0"/>
        </a:p>
      </dgm:t>
    </dgm:pt>
    <dgm:pt modelId="{4590A466-D327-48AF-9E28-A951CFCE960B}" type="parTrans" cxnId="{F05055C4-65F6-4390-A259-EE61E4C2FEDA}">
      <dgm:prSet/>
      <dgm:spPr/>
      <dgm:t>
        <a:bodyPr/>
        <a:lstStyle/>
        <a:p>
          <a:endParaRPr lang="en-US"/>
        </a:p>
      </dgm:t>
    </dgm:pt>
    <dgm:pt modelId="{97AC991F-1E2D-424F-8B75-EC6C20E4E9FD}" type="sibTrans" cxnId="{F05055C4-65F6-4390-A259-EE61E4C2FEDA}">
      <dgm:prSet/>
      <dgm:spPr/>
      <dgm:t>
        <a:bodyPr/>
        <a:lstStyle/>
        <a:p>
          <a:endParaRPr lang="en-US"/>
        </a:p>
      </dgm:t>
    </dgm:pt>
    <dgm:pt modelId="{0B18790F-95F8-4795-B3DF-6368479F372D}">
      <dgm:prSet phldrT="[Text]"/>
      <dgm:spPr/>
      <dgm:t>
        <a:bodyPr/>
        <a:lstStyle/>
        <a:p>
          <a:r>
            <a:rPr lang="en-US" dirty="0" smtClean="0"/>
            <a:t>Renewable energy &amp; </a:t>
          </a:r>
        </a:p>
        <a:p>
          <a:r>
            <a:rPr lang="en-US" dirty="0" smtClean="0"/>
            <a:t>Efficiency</a:t>
          </a:r>
          <a:endParaRPr lang="en-US" dirty="0"/>
        </a:p>
      </dgm:t>
    </dgm:pt>
    <dgm:pt modelId="{17F60468-B079-4EBE-82DA-D4EA6D148409}" type="parTrans" cxnId="{A56E5AD4-7B52-452A-BDEB-F5999EB77F89}">
      <dgm:prSet/>
      <dgm:spPr/>
      <dgm:t>
        <a:bodyPr/>
        <a:lstStyle/>
        <a:p>
          <a:endParaRPr lang="en-US"/>
        </a:p>
      </dgm:t>
    </dgm:pt>
    <dgm:pt modelId="{C9085B89-5877-47A0-A8CB-2F6FF6800B18}" type="sibTrans" cxnId="{A56E5AD4-7B52-452A-BDEB-F5999EB77F89}">
      <dgm:prSet/>
      <dgm:spPr/>
      <dgm:t>
        <a:bodyPr/>
        <a:lstStyle/>
        <a:p>
          <a:endParaRPr lang="en-US"/>
        </a:p>
      </dgm:t>
    </dgm:pt>
    <dgm:pt modelId="{13F351B6-BCA8-4AF0-A173-C6FC57D22DDE}">
      <dgm:prSet phldrT="[Text]"/>
      <dgm:spPr/>
      <dgm:t>
        <a:bodyPr/>
        <a:lstStyle/>
        <a:p>
          <a:r>
            <a:rPr lang="en-US" dirty="0" smtClean="0"/>
            <a:t>Economic revitalization</a:t>
          </a:r>
          <a:endParaRPr lang="en-US" dirty="0"/>
        </a:p>
      </dgm:t>
    </dgm:pt>
    <dgm:pt modelId="{E9235C2F-2004-4D1E-8830-9E872C3C7085}" type="parTrans" cxnId="{FC2FA1C5-C766-4FDF-8D18-F812ED7FA3F0}">
      <dgm:prSet/>
      <dgm:spPr/>
      <dgm:t>
        <a:bodyPr/>
        <a:lstStyle/>
        <a:p>
          <a:endParaRPr lang="en-US"/>
        </a:p>
      </dgm:t>
    </dgm:pt>
    <dgm:pt modelId="{5582D265-04CE-44EA-99A9-FB33E68A5CDC}" type="sibTrans" cxnId="{FC2FA1C5-C766-4FDF-8D18-F812ED7FA3F0}">
      <dgm:prSet/>
      <dgm:spPr/>
      <dgm:t>
        <a:bodyPr/>
        <a:lstStyle/>
        <a:p>
          <a:endParaRPr lang="en-US"/>
        </a:p>
      </dgm:t>
    </dgm:pt>
    <dgm:pt modelId="{B6B76FE6-F7CF-4D66-A0C5-D86BD575C0C4}">
      <dgm:prSet phldrT="[Text]"/>
      <dgm:spPr/>
      <dgm:t>
        <a:bodyPr/>
        <a:lstStyle/>
        <a:p>
          <a:r>
            <a:rPr lang="en-US" dirty="0" smtClean="0"/>
            <a:t>Community mobilization</a:t>
          </a:r>
          <a:endParaRPr lang="en-US" i="1" dirty="0">
            <a:latin typeface="Arial" pitchFamily="34" charset="0"/>
            <a:cs typeface="Arial" pitchFamily="34" charset="0"/>
          </a:endParaRPr>
        </a:p>
      </dgm:t>
    </dgm:pt>
    <dgm:pt modelId="{01A22B8E-C457-4D6B-B9E0-B50F6F607AC9}" type="parTrans" cxnId="{2DE6714B-8F21-4200-A7E2-0D1B0779DCA4}">
      <dgm:prSet/>
      <dgm:spPr/>
      <dgm:t>
        <a:bodyPr/>
        <a:lstStyle/>
        <a:p>
          <a:endParaRPr lang="en-US"/>
        </a:p>
      </dgm:t>
    </dgm:pt>
    <dgm:pt modelId="{BEAA7BA7-1C69-4770-BD3F-517FACE0DABF}" type="sibTrans" cxnId="{2DE6714B-8F21-4200-A7E2-0D1B0779DCA4}">
      <dgm:prSet/>
      <dgm:spPr/>
      <dgm:t>
        <a:bodyPr/>
        <a:lstStyle/>
        <a:p>
          <a:endParaRPr lang="en-US"/>
        </a:p>
      </dgm:t>
    </dgm:pt>
    <dgm:pt modelId="{6BE0C3AD-3327-4356-9DB4-4845A03BEDF1}">
      <dgm:prSet phldrT="[Text]"/>
      <dgm:spPr/>
      <dgm:t>
        <a:bodyPr/>
        <a:lstStyle/>
        <a:p>
          <a:r>
            <a:rPr lang="en-US" dirty="0" smtClean="0"/>
            <a:t>Agriculture &amp; forestry</a:t>
          </a:r>
          <a:endParaRPr lang="en-US" dirty="0"/>
        </a:p>
      </dgm:t>
    </dgm:pt>
    <dgm:pt modelId="{1222917F-0D63-4FDF-973A-9F4D98848AE2}" type="parTrans" cxnId="{F65EE2F6-66EE-401D-87D0-9C048BB49BDC}">
      <dgm:prSet/>
      <dgm:spPr/>
      <dgm:t>
        <a:bodyPr/>
        <a:lstStyle/>
        <a:p>
          <a:endParaRPr lang="en-US"/>
        </a:p>
      </dgm:t>
    </dgm:pt>
    <dgm:pt modelId="{E02027E3-E038-476D-B516-B180AEA7E3C9}" type="sibTrans" cxnId="{F65EE2F6-66EE-401D-87D0-9C048BB49BDC}">
      <dgm:prSet/>
      <dgm:spPr/>
      <dgm:t>
        <a:bodyPr/>
        <a:lstStyle/>
        <a:p>
          <a:endParaRPr lang="en-US"/>
        </a:p>
      </dgm:t>
    </dgm:pt>
    <dgm:pt modelId="{C345BE28-9B81-4AAF-94BD-65B8119DFEB8}">
      <dgm:prSet/>
      <dgm:spPr/>
      <dgm:t>
        <a:bodyPr/>
        <a:lstStyle/>
        <a:p>
          <a:endParaRPr lang="en-US" i="1" dirty="0">
            <a:latin typeface="Arial" pitchFamily="34" charset="0"/>
            <a:cs typeface="Arial" pitchFamily="34" charset="0"/>
          </a:endParaRPr>
        </a:p>
      </dgm:t>
    </dgm:pt>
    <dgm:pt modelId="{C131968A-6EBB-4A02-B898-8FF2DFB96C53}" type="parTrans" cxnId="{27686771-0B4D-4866-BBA9-8CA7A95B2D79}">
      <dgm:prSet/>
      <dgm:spPr/>
      <dgm:t>
        <a:bodyPr/>
        <a:lstStyle/>
        <a:p>
          <a:endParaRPr lang="en-US"/>
        </a:p>
      </dgm:t>
    </dgm:pt>
    <dgm:pt modelId="{4B51BB8D-8CD2-42BC-878C-35D362C1F17F}" type="sibTrans" cxnId="{27686771-0B4D-4866-BBA9-8CA7A95B2D79}">
      <dgm:prSet/>
      <dgm:spPr/>
      <dgm:t>
        <a:bodyPr/>
        <a:lstStyle/>
        <a:p>
          <a:endParaRPr lang="en-US"/>
        </a:p>
      </dgm:t>
    </dgm:pt>
    <dgm:pt modelId="{E6F96342-2F73-4EA3-A646-BCA9E6641EE4}">
      <dgm:prSet phldrT="[Text]"/>
      <dgm:spPr/>
      <dgm:t>
        <a:bodyPr/>
        <a:lstStyle/>
        <a:p>
          <a:r>
            <a:rPr lang="en-US" dirty="0" smtClean="0"/>
            <a:t>Policy &amp; Law</a:t>
          </a:r>
          <a:endParaRPr lang="en-US" dirty="0"/>
        </a:p>
      </dgm:t>
    </dgm:pt>
    <dgm:pt modelId="{E44D731B-7166-40A5-8A80-7ACFA40B5217}" type="parTrans" cxnId="{2BADE874-45C3-4332-B1AA-F577A617EBBC}">
      <dgm:prSet/>
      <dgm:spPr/>
      <dgm:t>
        <a:bodyPr/>
        <a:lstStyle/>
        <a:p>
          <a:endParaRPr lang="en-US"/>
        </a:p>
      </dgm:t>
    </dgm:pt>
    <dgm:pt modelId="{A6768AA0-3031-444F-B999-43E3A7F01A63}" type="sibTrans" cxnId="{2BADE874-45C3-4332-B1AA-F577A617EBBC}">
      <dgm:prSet/>
      <dgm:spPr/>
      <dgm:t>
        <a:bodyPr/>
        <a:lstStyle/>
        <a:p>
          <a:endParaRPr lang="en-US"/>
        </a:p>
      </dgm:t>
    </dgm:pt>
    <dgm:pt modelId="{D4EC8BBD-4302-4B41-8E0A-7B57DC953C3C}">
      <dgm:prSet phldrT="[Text]"/>
      <dgm:spPr/>
      <dgm:t>
        <a:bodyPr/>
        <a:lstStyle/>
        <a:p>
          <a:r>
            <a:rPr lang="en-US" dirty="0" smtClean="0"/>
            <a:t>Education</a:t>
          </a:r>
          <a:endParaRPr lang="en-US" dirty="0"/>
        </a:p>
      </dgm:t>
    </dgm:pt>
    <dgm:pt modelId="{3AEA60BB-D0EF-4DD9-AACD-48B8BF0625A9}" type="parTrans" cxnId="{C2E854DF-7135-4DEA-BDB0-23A63687F395}">
      <dgm:prSet/>
      <dgm:spPr/>
      <dgm:t>
        <a:bodyPr/>
        <a:lstStyle/>
        <a:p>
          <a:endParaRPr lang="en-US"/>
        </a:p>
      </dgm:t>
    </dgm:pt>
    <dgm:pt modelId="{518297B4-EFDE-4C38-B3E6-923B68FBD7C2}" type="sibTrans" cxnId="{C2E854DF-7135-4DEA-BDB0-23A63687F395}">
      <dgm:prSet/>
      <dgm:spPr/>
      <dgm:t>
        <a:bodyPr/>
        <a:lstStyle/>
        <a:p>
          <a:endParaRPr lang="en-US"/>
        </a:p>
      </dgm:t>
    </dgm:pt>
    <dgm:pt modelId="{BB0B0D7F-FA84-45E9-8325-B5097B55EFCE}">
      <dgm:prSet phldrT="[Text]"/>
      <dgm:spPr/>
      <dgm:t>
        <a:bodyPr/>
        <a:lstStyle/>
        <a:p>
          <a:r>
            <a:rPr lang="en-US" dirty="0" smtClean="0"/>
            <a:t>communication</a:t>
          </a:r>
          <a:endParaRPr lang="en-US" dirty="0"/>
        </a:p>
      </dgm:t>
    </dgm:pt>
    <dgm:pt modelId="{0D2EAFC5-45EE-4965-9229-50D2E4B1016D}" type="parTrans" cxnId="{B8FA5D8C-6B9C-43D8-9EA1-9EC0B98D8882}">
      <dgm:prSet/>
      <dgm:spPr/>
      <dgm:t>
        <a:bodyPr/>
        <a:lstStyle/>
        <a:p>
          <a:endParaRPr lang="en-US"/>
        </a:p>
      </dgm:t>
    </dgm:pt>
    <dgm:pt modelId="{C1D6D3BB-9283-498E-A016-1FF3445D65AE}" type="sibTrans" cxnId="{B8FA5D8C-6B9C-43D8-9EA1-9EC0B98D8882}">
      <dgm:prSet/>
      <dgm:spPr/>
      <dgm:t>
        <a:bodyPr/>
        <a:lstStyle/>
        <a:p>
          <a:endParaRPr lang="en-US"/>
        </a:p>
      </dgm:t>
    </dgm:pt>
    <dgm:pt modelId="{FBEA6402-24AC-420B-8976-E36293BC15D6}" type="pres">
      <dgm:prSet presAssocID="{6985871B-1443-4A60-9CDE-35C2B292BCDF}" presName="cycle" presStyleCnt="0">
        <dgm:presLayoutVars>
          <dgm:chMax val="1"/>
          <dgm:dir/>
          <dgm:animLvl val="ctr"/>
          <dgm:resizeHandles val="exact"/>
        </dgm:presLayoutVars>
      </dgm:prSet>
      <dgm:spPr/>
      <dgm:t>
        <a:bodyPr/>
        <a:lstStyle/>
        <a:p>
          <a:endParaRPr lang="en-US"/>
        </a:p>
      </dgm:t>
    </dgm:pt>
    <dgm:pt modelId="{10E5FAA3-CB49-46FC-93F4-0F4B2F7E486F}" type="pres">
      <dgm:prSet presAssocID="{1220DE41-8937-4361-9B25-F31AF68E7D53}" presName="centerShape" presStyleLbl="node0" presStyleIdx="0" presStyleCnt="1"/>
      <dgm:spPr/>
      <dgm:t>
        <a:bodyPr/>
        <a:lstStyle/>
        <a:p>
          <a:endParaRPr lang="en-US"/>
        </a:p>
      </dgm:t>
    </dgm:pt>
    <dgm:pt modelId="{22FCAC79-27FE-474B-9421-B3406D2545C7}" type="pres">
      <dgm:prSet presAssocID="{17F60468-B079-4EBE-82DA-D4EA6D148409}" presName="Name9" presStyleLbl="parChTrans1D2" presStyleIdx="0" presStyleCnt="7"/>
      <dgm:spPr/>
      <dgm:t>
        <a:bodyPr/>
        <a:lstStyle/>
        <a:p>
          <a:endParaRPr lang="en-US"/>
        </a:p>
      </dgm:t>
    </dgm:pt>
    <dgm:pt modelId="{9C0216B2-846D-442F-81B1-6BEA3A773555}" type="pres">
      <dgm:prSet presAssocID="{17F60468-B079-4EBE-82DA-D4EA6D148409}" presName="connTx" presStyleLbl="parChTrans1D2" presStyleIdx="0" presStyleCnt="7"/>
      <dgm:spPr/>
      <dgm:t>
        <a:bodyPr/>
        <a:lstStyle/>
        <a:p>
          <a:endParaRPr lang="en-US"/>
        </a:p>
      </dgm:t>
    </dgm:pt>
    <dgm:pt modelId="{6BF204BD-3C58-447D-82CF-94E76502A9EE}" type="pres">
      <dgm:prSet presAssocID="{0B18790F-95F8-4795-B3DF-6368479F372D}" presName="node" presStyleLbl="node1" presStyleIdx="0" presStyleCnt="7">
        <dgm:presLayoutVars>
          <dgm:bulletEnabled val="1"/>
        </dgm:presLayoutVars>
      </dgm:prSet>
      <dgm:spPr/>
      <dgm:t>
        <a:bodyPr/>
        <a:lstStyle/>
        <a:p>
          <a:endParaRPr lang="en-US"/>
        </a:p>
      </dgm:t>
    </dgm:pt>
    <dgm:pt modelId="{54A73FE2-38C0-4601-8B46-E67E54DD30DE}" type="pres">
      <dgm:prSet presAssocID="{E44D731B-7166-40A5-8A80-7ACFA40B5217}" presName="Name9" presStyleLbl="parChTrans1D2" presStyleIdx="1" presStyleCnt="7"/>
      <dgm:spPr/>
      <dgm:t>
        <a:bodyPr/>
        <a:lstStyle/>
        <a:p>
          <a:endParaRPr lang="en-US"/>
        </a:p>
      </dgm:t>
    </dgm:pt>
    <dgm:pt modelId="{CE4228D0-A6C5-4298-A6B8-A76C7447D2D6}" type="pres">
      <dgm:prSet presAssocID="{E44D731B-7166-40A5-8A80-7ACFA40B5217}" presName="connTx" presStyleLbl="parChTrans1D2" presStyleIdx="1" presStyleCnt="7"/>
      <dgm:spPr/>
      <dgm:t>
        <a:bodyPr/>
        <a:lstStyle/>
        <a:p>
          <a:endParaRPr lang="en-US"/>
        </a:p>
      </dgm:t>
    </dgm:pt>
    <dgm:pt modelId="{23003C39-3CD9-4ACF-B120-EB8337B3653E}" type="pres">
      <dgm:prSet presAssocID="{E6F96342-2F73-4EA3-A646-BCA9E6641EE4}" presName="node" presStyleLbl="node1" presStyleIdx="1" presStyleCnt="7">
        <dgm:presLayoutVars>
          <dgm:bulletEnabled val="1"/>
        </dgm:presLayoutVars>
      </dgm:prSet>
      <dgm:spPr/>
      <dgm:t>
        <a:bodyPr/>
        <a:lstStyle/>
        <a:p>
          <a:endParaRPr lang="en-US"/>
        </a:p>
      </dgm:t>
    </dgm:pt>
    <dgm:pt modelId="{12E856A8-009D-4A12-B830-A421DF7A70F1}" type="pres">
      <dgm:prSet presAssocID="{3AEA60BB-D0EF-4DD9-AACD-48B8BF0625A9}" presName="Name9" presStyleLbl="parChTrans1D2" presStyleIdx="2" presStyleCnt="7"/>
      <dgm:spPr/>
      <dgm:t>
        <a:bodyPr/>
        <a:lstStyle/>
        <a:p>
          <a:endParaRPr lang="en-US"/>
        </a:p>
      </dgm:t>
    </dgm:pt>
    <dgm:pt modelId="{ED483048-3F3D-4DBB-82BF-36E8F8ED9AB2}" type="pres">
      <dgm:prSet presAssocID="{3AEA60BB-D0EF-4DD9-AACD-48B8BF0625A9}" presName="connTx" presStyleLbl="parChTrans1D2" presStyleIdx="2" presStyleCnt="7"/>
      <dgm:spPr/>
      <dgm:t>
        <a:bodyPr/>
        <a:lstStyle/>
        <a:p>
          <a:endParaRPr lang="en-US"/>
        </a:p>
      </dgm:t>
    </dgm:pt>
    <dgm:pt modelId="{ECAF95A4-53DD-4C8D-B35B-F871BB7648F5}" type="pres">
      <dgm:prSet presAssocID="{D4EC8BBD-4302-4B41-8E0A-7B57DC953C3C}" presName="node" presStyleLbl="node1" presStyleIdx="2" presStyleCnt="7">
        <dgm:presLayoutVars>
          <dgm:bulletEnabled val="1"/>
        </dgm:presLayoutVars>
      </dgm:prSet>
      <dgm:spPr/>
      <dgm:t>
        <a:bodyPr/>
        <a:lstStyle/>
        <a:p>
          <a:endParaRPr lang="en-US"/>
        </a:p>
      </dgm:t>
    </dgm:pt>
    <dgm:pt modelId="{8ED1AF72-50D8-446F-A66A-4F739FFE0D52}" type="pres">
      <dgm:prSet presAssocID="{0D2EAFC5-45EE-4965-9229-50D2E4B1016D}" presName="Name9" presStyleLbl="parChTrans1D2" presStyleIdx="3" presStyleCnt="7"/>
      <dgm:spPr/>
      <dgm:t>
        <a:bodyPr/>
        <a:lstStyle/>
        <a:p>
          <a:endParaRPr lang="en-US"/>
        </a:p>
      </dgm:t>
    </dgm:pt>
    <dgm:pt modelId="{4BA66CA7-6952-4746-ADE8-46BE8A1C3190}" type="pres">
      <dgm:prSet presAssocID="{0D2EAFC5-45EE-4965-9229-50D2E4B1016D}" presName="connTx" presStyleLbl="parChTrans1D2" presStyleIdx="3" presStyleCnt="7"/>
      <dgm:spPr/>
      <dgm:t>
        <a:bodyPr/>
        <a:lstStyle/>
        <a:p>
          <a:endParaRPr lang="en-US"/>
        </a:p>
      </dgm:t>
    </dgm:pt>
    <dgm:pt modelId="{14183853-5E1C-4806-B200-9B5F1426CFD5}" type="pres">
      <dgm:prSet presAssocID="{BB0B0D7F-FA84-45E9-8325-B5097B55EFCE}" presName="node" presStyleLbl="node1" presStyleIdx="3" presStyleCnt="7">
        <dgm:presLayoutVars>
          <dgm:bulletEnabled val="1"/>
        </dgm:presLayoutVars>
      </dgm:prSet>
      <dgm:spPr/>
      <dgm:t>
        <a:bodyPr/>
        <a:lstStyle/>
        <a:p>
          <a:endParaRPr lang="en-US"/>
        </a:p>
      </dgm:t>
    </dgm:pt>
    <dgm:pt modelId="{A75F00F3-2EEB-4855-9215-67BD805394D8}" type="pres">
      <dgm:prSet presAssocID="{E9235C2F-2004-4D1E-8830-9E872C3C7085}" presName="Name9" presStyleLbl="parChTrans1D2" presStyleIdx="4" presStyleCnt="7"/>
      <dgm:spPr/>
      <dgm:t>
        <a:bodyPr/>
        <a:lstStyle/>
        <a:p>
          <a:endParaRPr lang="en-US"/>
        </a:p>
      </dgm:t>
    </dgm:pt>
    <dgm:pt modelId="{E8789504-5029-4BFB-B3BB-8B378CC07656}" type="pres">
      <dgm:prSet presAssocID="{E9235C2F-2004-4D1E-8830-9E872C3C7085}" presName="connTx" presStyleLbl="parChTrans1D2" presStyleIdx="4" presStyleCnt="7"/>
      <dgm:spPr/>
      <dgm:t>
        <a:bodyPr/>
        <a:lstStyle/>
        <a:p>
          <a:endParaRPr lang="en-US"/>
        </a:p>
      </dgm:t>
    </dgm:pt>
    <dgm:pt modelId="{9BA1676E-79B0-49ED-9D36-BFAAF565AE4A}" type="pres">
      <dgm:prSet presAssocID="{13F351B6-BCA8-4AF0-A173-C6FC57D22DDE}" presName="node" presStyleLbl="node1" presStyleIdx="4" presStyleCnt="7">
        <dgm:presLayoutVars>
          <dgm:bulletEnabled val="1"/>
        </dgm:presLayoutVars>
      </dgm:prSet>
      <dgm:spPr/>
      <dgm:t>
        <a:bodyPr/>
        <a:lstStyle/>
        <a:p>
          <a:endParaRPr lang="en-US"/>
        </a:p>
      </dgm:t>
    </dgm:pt>
    <dgm:pt modelId="{A13E1560-2675-4F7E-8588-5B1D7E6A1FA2}" type="pres">
      <dgm:prSet presAssocID="{01A22B8E-C457-4D6B-B9E0-B50F6F607AC9}" presName="Name9" presStyleLbl="parChTrans1D2" presStyleIdx="5" presStyleCnt="7"/>
      <dgm:spPr/>
      <dgm:t>
        <a:bodyPr/>
        <a:lstStyle/>
        <a:p>
          <a:endParaRPr lang="en-US"/>
        </a:p>
      </dgm:t>
    </dgm:pt>
    <dgm:pt modelId="{26341EA8-DB06-4AE3-AD65-4DA9D77D42AB}" type="pres">
      <dgm:prSet presAssocID="{01A22B8E-C457-4D6B-B9E0-B50F6F607AC9}" presName="connTx" presStyleLbl="parChTrans1D2" presStyleIdx="5" presStyleCnt="7"/>
      <dgm:spPr/>
      <dgm:t>
        <a:bodyPr/>
        <a:lstStyle/>
        <a:p>
          <a:endParaRPr lang="en-US"/>
        </a:p>
      </dgm:t>
    </dgm:pt>
    <dgm:pt modelId="{D220F2B6-264B-4A15-8ACD-52A3791391DE}" type="pres">
      <dgm:prSet presAssocID="{B6B76FE6-F7CF-4D66-A0C5-D86BD575C0C4}" presName="node" presStyleLbl="node1" presStyleIdx="5" presStyleCnt="7">
        <dgm:presLayoutVars>
          <dgm:bulletEnabled val="1"/>
        </dgm:presLayoutVars>
      </dgm:prSet>
      <dgm:spPr/>
      <dgm:t>
        <a:bodyPr/>
        <a:lstStyle/>
        <a:p>
          <a:endParaRPr lang="en-US"/>
        </a:p>
      </dgm:t>
    </dgm:pt>
    <dgm:pt modelId="{CA62A250-F501-48B1-B4E5-AC400DEADF6E}" type="pres">
      <dgm:prSet presAssocID="{1222917F-0D63-4FDF-973A-9F4D98848AE2}" presName="Name9" presStyleLbl="parChTrans1D2" presStyleIdx="6" presStyleCnt="7"/>
      <dgm:spPr/>
      <dgm:t>
        <a:bodyPr/>
        <a:lstStyle/>
        <a:p>
          <a:endParaRPr lang="en-US"/>
        </a:p>
      </dgm:t>
    </dgm:pt>
    <dgm:pt modelId="{F86026EE-BFA4-45BA-89C6-714D2A95692C}" type="pres">
      <dgm:prSet presAssocID="{1222917F-0D63-4FDF-973A-9F4D98848AE2}" presName="connTx" presStyleLbl="parChTrans1D2" presStyleIdx="6" presStyleCnt="7"/>
      <dgm:spPr/>
      <dgm:t>
        <a:bodyPr/>
        <a:lstStyle/>
        <a:p>
          <a:endParaRPr lang="en-US"/>
        </a:p>
      </dgm:t>
    </dgm:pt>
    <dgm:pt modelId="{6950704F-CC74-4C47-AFFC-152885E2E422}" type="pres">
      <dgm:prSet presAssocID="{6BE0C3AD-3327-4356-9DB4-4845A03BEDF1}" presName="node" presStyleLbl="node1" presStyleIdx="6" presStyleCnt="7">
        <dgm:presLayoutVars>
          <dgm:bulletEnabled val="1"/>
        </dgm:presLayoutVars>
      </dgm:prSet>
      <dgm:spPr/>
      <dgm:t>
        <a:bodyPr/>
        <a:lstStyle/>
        <a:p>
          <a:endParaRPr lang="en-US"/>
        </a:p>
      </dgm:t>
    </dgm:pt>
  </dgm:ptLst>
  <dgm:cxnLst>
    <dgm:cxn modelId="{839C5E24-9A90-4A7B-B523-95A23D523008}" type="presOf" srcId="{01A22B8E-C457-4D6B-B9E0-B50F6F607AC9}" destId="{26341EA8-DB06-4AE3-AD65-4DA9D77D42AB}" srcOrd="1" destOrd="0" presId="urn:microsoft.com/office/officeart/2005/8/layout/radial1"/>
    <dgm:cxn modelId="{E96E818E-799E-4BF5-822D-7F3A662DC071}" type="presOf" srcId="{E44D731B-7166-40A5-8A80-7ACFA40B5217}" destId="{CE4228D0-A6C5-4298-A6B8-A76C7447D2D6}" srcOrd="1" destOrd="0" presId="urn:microsoft.com/office/officeart/2005/8/layout/radial1"/>
    <dgm:cxn modelId="{8D98C201-5DD6-4028-85BF-8526F25DFF52}" type="presOf" srcId="{1222917F-0D63-4FDF-973A-9F4D98848AE2}" destId="{F86026EE-BFA4-45BA-89C6-714D2A95692C}" srcOrd="1" destOrd="0" presId="urn:microsoft.com/office/officeart/2005/8/layout/radial1"/>
    <dgm:cxn modelId="{3678F0B7-50EA-475B-89D0-00085BF1C394}" type="presOf" srcId="{3AEA60BB-D0EF-4DD9-AACD-48B8BF0625A9}" destId="{ED483048-3F3D-4DBB-82BF-36E8F8ED9AB2}" srcOrd="1" destOrd="0" presId="urn:microsoft.com/office/officeart/2005/8/layout/radial1"/>
    <dgm:cxn modelId="{323DAE5E-D76E-4533-B15E-20FF43C716CC}" type="presOf" srcId="{13F351B6-BCA8-4AF0-A173-C6FC57D22DDE}" destId="{9BA1676E-79B0-49ED-9D36-BFAAF565AE4A}" srcOrd="0" destOrd="0" presId="urn:microsoft.com/office/officeart/2005/8/layout/radial1"/>
    <dgm:cxn modelId="{05D9F905-61BA-4300-A1BD-2D86CAB56ABA}" type="presOf" srcId="{B6B76FE6-F7CF-4D66-A0C5-D86BD575C0C4}" destId="{D220F2B6-264B-4A15-8ACD-52A3791391DE}" srcOrd="0" destOrd="0" presId="urn:microsoft.com/office/officeart/2005/8/layout/radial1"/>
    <dgm:cxn modelId="{FC2FA1C5-C766-4FDF-8D18-F812ED7FA3F0}" srcId="{1220DE41-8937-4361-9B25-F31AF68E7D53}" destId="{13F351B6-BCA8-4AF0-A173-C6FC57D22DDE}" srcOrd="4" destOrd="0" parTransId="{E9235C2F-2004-4D1E-8830-9E872C3C7085}" sibTransId="{5582D265-04CE-44EA-99A9-FB33E68A5CDC}"/>
    <dgm:cxn modelId="{11A6E9DF-F02D-4575-80C7-8194E2A19AA7}" type="presOf" srcId="{C345BE28-9B81-4AAF-94BD-65B8119DFEB8}" destId="{D220F2B6-264B-4A15-8ACD-52A3791391DE}" srcOrd="0" destOrd="1" presId="urn:microsoft.com/office/officeart/2005/8/layout/radial1"/>
    <dgm:cxn modelId="{B8FA5D8C-6B9C-43D8-9EA1-9EC0B98D8882}" srcId="{1220DE41-8937-4361-9B25-F31AF68E7D53}" destId="{BB0B0D7F-FA84-45E9-8325-B5097B55EFCE}" srcOrd="3" destOrd="0" parTransId="{0D2EAFC5-45EE-4965-9229-50D2E4B1016D}" sibTransId="{C1D6D3BB-9283-498E-A016-1FF3445D65AE}"/>
    <dgm:cxn modelId="{27686771-0B4D-4866-BBA9-8CA7A95B2D79}" srcId="{B6B76FE6-F7CF-4D66-A0C5-D86BD575C0C4}" destId="{C345BE28-9B81-4AAF-94BD-65B8119DFEB8}" srcOrd="0" destOrd="0" parTransId="{C131968A-6EBB-4A02-B898-8FF2DFB96C53}" sibTransId="{4B51BB8D-8CD2-42BC-878C-35D362C1F17F}"/>
    <dgm:cxn modelId="{14F595A5-331D-40E9-A898-A0D574C5687A}" type="presOf" srcId="{1222917F-0D63-4FDF-973A-9F4D98848AE2}" destId="{CA62A250-F501-48B1-B4E5-AC400DEADF6E}" srcOrd="0" destOrd="0" presId="urn:microsoft.com/office/officeart/2005/8/layout/radial1"/>
    <dgm:cxn modelId="{F65EE2F6-66EE-401D-87D0-9C048BB49BDC}" srcId="{1220DE41-8937-4361-9B25-F31AF68E7D53}" destId="{6BE0C3AD-3327-4356-9DB4-4845A03BEDF1}" srcOrd="6" destOrd="0" parTransId="{1222917F-0D63-4FDF-973A-9F4D98848AE2}" sibTransId="{E02027E3-E038-476D-B516-B180AEA7E3C9}"/>
    <dgm:cxn modelId="{C2E854DF-7135-4DEA-BDB0-23A63687F395}" srcId="{1220DE41-8937-4361-9B25-F31AF68E7D53}" destId="{D4EC8BBD-4302-4B41-8E0A-7B57DC953C3C}" srcOrd="2" destOrd="0" parTransId="{3AEA60BB-D0EF-4DD9-AACD-48B8BF0625A9}" sibTransId="{518297B4-EFDE-4C38-B3E6-923B68FBD7C2}"/>
    <dgm:cxn modelId="{C191CC46-32CE-4741-8342-99E3A3B40B4F}" type="presOf" srcId="{17F60468-B079-4EBE-82DA-D4EA6D148409}" destId="{22FCAC79-27FE-474B-9421-B3406D2545C7}" srcOrd="0" destOrd="0" presId="urn:microsoft.com/office/officeart/2005/8/layout/radial1"/>
    <dgm:cxn modelId="{716E9743-BFDB-414B-A5C0-97454F189552}" type="presOf" srcId="{6BE0C3AD-3327-4356-9DB4-4845A03BEDF1}" destId="{6950704F-CC74-4C47-AFFC-152885E2E422}" srcOrd="0" destOrd="0" presId="urn:microsoft.com/office/officeart/2005/8/layout/radial1"/>
    <dgm:cxn modelId="{E782701C-AC31-4D4C-A98A-2F72C59A27E4}" type="presOf" srcId="{0D2EAFC5-45EE-4965-9229-50D2E4B1016D}" destId="{8ED1AF72-50D8-446F-A66A-4F739FFE0D52}" srcOrd="0" destOrd="0" presId="urn:microsoft.com/office/officeart/2005/8/layout/radial1"/>
    <dgm:cxn modelId="{59CE5572-47AF-4098-8B1C-05080395D3FC}" type="presOf" srcId="{E6F96342-2F73-4EA3-A646-BCA9E6641EE4}" destId="{23003C39-3CD9-4ACF-B120-EB8337B3653E}" srcOrd="0" destOrd="0" presId="urn:microsoft.com/office/officeart/2005/8/layout/radial1"/>
    <dgm:cxn modelId="{2F99B35C-92DD-4C3B-8174-C5B5F952803C}" type="presOf" srcId="{01A22B8E-C457-4D6B-B9E0-B50F6F607AC9}" destId="{A13E1560-2675-4F7E-8588-5B1D7E6A1FA2}" srcOrd="0" destOrd="0" presId="urn:microsoft.com/office/officeart/2005/8/layout/radial1"/>
    <dgm:cxn modelId="{2BADE874-45C3-4332-B1AA-F577A617EBBC}" srcId="{1220DE41-8937-4361-9B25-F31AF68E7D53}" destId="{E6F96342-2F73-4EA3-A646-BCA9E6641EE4}" srcOrd="1" destOrd="0" parTransId="{E44D731B-7166-40A5-8A80-7ACFA40B5217}" sibTransId="{A6768AA0-3031-444F-B999-43E3A7F01A63}"/>
    <dgm:cxn modelId="{17E20EC4-6867-48E2-B6D6-A29BC854C981}" type="presOf" srcId="{0D2EAFC5-45EE-4965-9229-50D2E4B1016D}" destId="{4BA66CA7-6952-4746-ADE8-46BE8A1C3190}" srcOrd="1" destOrd="0" presId="urn:microsoft.com/office/officeart/2005/8/layout/radial1"/>
    <dgm:cxn modelId="{E1531A29-529F-47BF-A5EE-1E563FEF6E5C}" type="presOf" srcId="{D4EC8BBD-4302-4B41-8E0A-7B57DC953C3C}" destId="{ECAF95A4-53DD-4C8D-B35B-F871BB7648F5}" srcOrd="0" destOrd="0" presId="urn:microsoft.com/office/officeart/2005/8/layout/radial1"/>
    <dgm:cxn modelId="{11485D1D-4CE0-4864-84A8-C2AB91264B2E}" type="presOf" srcId="{3AEA60BB-D0EF-4DD9-AACD-48B8BF0625A9}" destId="{12E856A8-009D-4A12-B830-A421DF7A70F1}" srcOrd="0" destOrd="0" presId="urn:microsoft.com/office/officeart/2005/8/layout/radial1"/>
    <dgm:cxn modelId="{F05055C4-65F6-4390-A259-EE61E4C2FEDA}" srcId="{6985871B-1443-4A60-9CDE-35C2B292BCDF}" destId="{1220DE41-8937-4361-9B25-F31AF68E7D53}" srcOrd="0" destOrd="0" parTransId="{4590A466-D327-48AF-9E28-A951CFCE960B}" sibTransId="{97AC991F-1E2D-424F-8B75-EC6C20E4E9FD}"/>
    <dgm:cxn modelId="{98387518-7C72-4087-A2BA-D9480BD41655}" type="presOf" srcId="{BB0B0D7F-FA84-45E9-8325-B5097B55EFCE}" destId="{14183853-5E1C-4806-B200-9B5F1426CFD5}" srcOrd="0" destOrd="0" presId="urn:microsoft.com/office/officeart/2005/8/layout/radial1"/>
    <dgm:cxn modelId="{5C8C58A8-C92A-4C41-ACA1-5A8219010047}" type="presOf" srcId="{0B18790F-95F8-4795-B3DF-6368479F372D}" destId="{6BF204BD-3C58-447D-82CF-94E76502A9EE}" srcOrd="0" destOrd="0" presId="urn:microsoft.com/office/officeart/2005/8/layout/radial1"/>
    <dgm:cxn modelId="{8D3168B7-35AF-445B-82BD-531BAF7A4967}" type="presOf" srcId="{1220DE41-8937-4361-9B25-F31AF68E7D53}" destId="{10E5FAA3-CB49-46FC-93F4-0F4B2F7E486F}" srcOrd="0" destOrd="0" presId="urn:microsoft.com/office/officeart/2005/8/layout/radial1"/>
    <dgm:cxn modelId="{33DBA281-C53E-4484-8144-F5AACAC81D9E}" type="presOf" srcId="{6985871B-1443-4A60-9CDE-35C2B292BCDF}" destId="{FBEA6402-24AC-420B-8976-E36293BC15D6}" srcOrd="0" destOrd="0" presId="urn:microsoft.com/office/officeart/2005/8/layout/radial1"/>
    <dgm:cxn modelId="{F9BD367D-32DA-4ABD-8AB8-5263C53BD5CD}" type="presOf" srcId="{E9235C2F-2004-4D1E-8830-9E872C3C7085}" destId="{A75F00F3-2EEB-4855-9215-67BD805394D8}" srcOrd="0" destOrd="0" presId="urn:microsoft.com/office/officeart/2005/8/layout/radial1"/>
    <dgm:cxn modelId="{10C5CB26-828E-4F42-9B47-B994E3CC1104}" type="presOf" srcId="{E44D731B-7166-40A5-8A80-7ACFA40B5217}" destId="{54A73FE2-38C0-4601-8B46-E67E54DD30DE}" srcOrd="0" destOrd="0" presId="urn:microsoft.com/office/officeart/2005/8/layout/radial1"/>
    <dgm:cxn modelId="{F84D7481-8590-4B6B-BE61-F78CFBAA3C92}" type="presOf" srcId="{E9235C2F-2004-4D1E-8830-9E872C3C7085}" destId="{E8789504-5029-4BFB-B3BB-8B378CC07656}" srcOrd="1" destOrd="0" presId="urn:microsoft.com/office/officeart/2005/8/layout/radial1"/>
    <dgm:cxn modelId="{A56E5AD4-7B52-452A-BDEB-F5999EB77F89}" srcId="{1220DE41-8937-4361-9B25-F31AF68E7D53}" destId="{0B18790F-95F8-4795-B3DF-6368479F372D}" srcOrd="0" destOrd="0" parTransId="{17F60468-B079-4EBE-82DA-D4EA6D148409}" sibTransId="{C9085B89-5877-47A0-A8CB-2F6FF6800B18}"/>
    <dgm:cxn modelId="{53E4C6FE-041C-441E-9CC8-165162674D48}" type="presOf" srcId="{17F60468-B079-4EBE-82DA-D4EA6D148409}" destId="{9C0216B2-846D-442F-81B1-6BEA3A773555}" srcOrd="1" destOrd="0" presId="urn:microsoft.com/office/officeart/2005/8/layout/radial1"/>
    <dgm:cxn modelId="{2DE6714B-8F21-4200-A7E2-0D1B0779DCA4}" srcId="{1220DE41-8937-4361-9B25-F31AF68E7D53}" destId="{B6B76FE6-F7CF-4D66-A0C5-D86BD575C0C4}" srcOrd="5" destOrd="0" parTransId="{01A22B8E-C457-4D6B-B9E0-B50F6F607AC9}" sibTransId="{BEAA7BA7-1C69-4770-BD3F-517FACE0DABF}"/>
    <dgm:cxn modelId="{B7FC71FB-A617-4D5C-AAB6-2151F04BCECB}" type="presParOf" srcId="{FBEA6402-24AC-420B-8976-E36293BC15D6}" destId="{10E5FAA3-CB49-46FC-93F4-0F4B2F7E486F}" srcOrd="0" destOrd="0" presId="urn:microsoft.com/office/officeart/2005/8/layout/radial1"/>
    <dgm:cxn modelId="{194D40A8-1D10-46FD-9018-4D8DE0C719F4}" type="presParOf" srcId="{FBEA6402-24AC-420B-8976-E36293BC15D6}" destId="{22FCAC79-27FE-474B-9421-B3406D2545C7}" srcOrd="1" destOrd="0" presId="urn:microsoft.com/office/officeart/2005/8/layout/radial1"/>
    <dgm:cxn modelId="{6B8617C3-1065-4BA4-8CD8-5328E0F47BEF}" type="presParOf" srcId="{22FCAC79-27FE-474B-9421-B3406D2545C7}" destId="{9C0216B2-846D-442F-81B1-6BEA3A773555}" srcOrd="0" destOrd="0" presId="urn:microsoft.com/office/officeart/2005/8/layout/radial1"/>
    <dgm:cxn modelId="{96E5E661-A5EC-49AD-A431-4D4C3187AD55}" type="presParOf" srcId="{FBEA6402-24AC-420B-8976-E36293BC15D6}" destId="{6BF204BD-3C58-447D-82CF-94E76502A9EE}" srcOrd="2" destOrd="0" presId="urn:microsoft.com/office/officeart/2005/8/layout/radial1"/>
    <dgm:cxn modelId="{F869A5A3-7BC5-4E0B-952D-2F4666D90982}" type="presParOf" srcId="{FBEA6402-24AC-420B-8976-E36293BC15D6}" destId="{54A73FE2-38C0-4601-8B46-E67E54DD30DE}" srcOrd="3" destOrd="0" presId="urn:microsoft.com/office/officeart/2005/8/layout/radial1"/>
    <dgm:cxn modelId="{758FA73D-FCA2-45B2-AC65-3FAB88562B00}" type="presParOf" srcId="{54A73FE2-38C0-4601-8B46-E67E54DD30DE}" destId="{CE4228D0-A6C5-4298-A6B8-A76C7447D2D6}" srcOrd="0" destOrd="0" presId="urn:microsoft.com/office/officeart/2005/8/layout/radial1"/>
    <dgm:cxn modelId="{684F09D3-DF8D-4D33-94F6-044BBA49FC25}" type="presParOf" srcId="{FBEA6402-24AC-420B-8976-E36293BC15D6}" destId="{23003C39-3CD9-4ACF-B120-EB8337B3653E}" srcOrd="4" destOrd="0" presId="urn:microsoft.com/office/officeart/2005/8/layout/radial1"/>
    <dgm:cxn modelId="{532EA0B0-21C8-445E-9666-AD09AA3B2930}" type="presParOf" srcId="{FBEA6402-24AC-420B-8976-E36293BC15D6}" destId="{12E856A8-009D-4A12-B830-A421DF7A70F1}" srcOrd="5" destOrd="0" presId="urn:microsoft.com/office/officeart/2005/8/layout/radial1"/>
    <dgm:cxn modelId="{03539E56-7214-4F01-AD45-5C27F1635D89}" type="presParOf" srcId="{12E856A8-009D-4A12-B830-A421DF7A70F1}" destId="{ED483048-3F3D-4DBB-82BF-36E8F8ED9AB2}" srcOrd="0" destOrd="0" presId="urn:microsoft.com/office/officeart/2005/8/layout/radial1"/>
    <dgm:cxn modelId="{530387DF-2143-4C80-B964-D6F3AB73737E}" type="presParOf" srcId="{FBEA6402-24AC-420B-8976-E36293BC15D6}" destId="{ECAF95A4-53DD-4C8D-B35B-F871BB7648F5}" srcOrd="6" destOrd="0" presId="urn:microsoft.com/office/officeart/2005/8/layout/radial1"/>
    <dgm:cxn modelId="{F5FB98E5-FB61-4605-976A-EAF3B4DF474B}" type="presParOf" srcId="{FBEA6402-24AC-420B-8976-E36293BC15D6}" destId="{8ED1AF72-50D8-446F-A66A-4F739FFE0D52}" srcOrd="7" destOrd="0" presId="urn:microsoft.com/office/officeart/2005/8/layout/radial1"/>
    <dgm:cxn modelId="{C4797BDC-D92C-44D6-83B4-95C4FEF90185}" type="presParOf" srcId="{8ED1AF72-50D8-446F-A66A-4F739FFE0D52}" destId="{4BA66CA7-6952-4746-ADE8-46BE8A1C3190}" srcOrd="0" destOrd="0" presId="urn:microsoft.com/office/officeart/2005/8/layout/radial1"/>
    <dgm:cxn modelId="{8CF6E4B5-4302-4D02-9BA7-D82D5C7C4716}" type="presParOf" srcId="{FBEA6402-24AC-420B-8976-E36293BC15D6}" destId="{14183853-5E1C-4806-B200-9B5F1426CFD5}" srcOrd="8" destOrd="0" presId="urn:microsoft.com/office/officeart/2005/8/layout/radial1"/>
    <dgm:cxn modelId="{430C51B5-A7C1-439C-9BE6-D739C49B1581}" type="presParOf" srcId="{FBEA6402-24AC-420B-8976-E36293BC15D6}" destId="{A75F00F3-2EEB-4855-9215-67BD805394D8}" srcOrd="9" destOrd="0" presId="urn:microsoft.com/office/officeart/2005/8/layout/radial1"/>
    <dgm:cxn modelId="{B9030045-60FD-4FBB-9ED3-9E53726EE2E2}" type="presParOf" srcId="{A75F00F3-2EEB-4855-9215-67BD805394D8}" destId="{E8789504-5029-4BFB-B3BB-8B378CC07656}" srcOrd="0" destOrd="0" presId="urn:microsoft.com/office/officeart/2005/8/layout/radial1"/>
    <dgm:cxn modelId="{C0015384-4E50-4039-A959-8BD1F95BDD5F}" type="presParOf" srcId="{FBEA6402-24AC-420B-8976-E36293BC15D6}" destId="{9BA1676E-79B0-49ED-9D36-BFAAF565AE4A}" srcOrd="10" destOrd="0" presId="urn:microsoft.com/office/officeart/2005/8/layout/radial1"/>
    <dgm:cxn modelId="{B9D6DF9D-A1B4-4BBB-B5D7-8090A93EC84A}" type="presParOf" srcId="{FBEA6402-24AC-420B-8976-E36293BC15D6}" destId="{A13E1560-2675-4F7E-8588-5B1D7E6A1FA2}" srcOrd="11" destOrd="0" presId="urn:microsoft.com/office/officeart/2005/8/layout/radial1"/>
    <dgm:cxn modelId="{52A21D10-C5B8-4489-9D68-02A9555D5E03}" type="presParOf" srcId="{A13E1560-2675-4F7E-8588-5B1D7E6A1FA2}" destId="{26341EA8-DB06-4AE3-AD65-4DA9D77D42AB}" srcOrd="0" destOrd="0" presId="urn:microsoft.com/office/officeart/2005/8/layout/radial1"/>
    <dgm:cxn modelId="{72E54638-F155-414F-93C0-02212B03E7D5}" type="presParOf" srcId="{FBEA6402-24AC-420B-8976-E36293BC15D6}" destId="{D220F2B6-264B-4A15-8ACD-52A3791391DE}" srcOrd="12" destOrd="0" presId="urn:microsoft.com/office/officeart/2005/8/layout/radial1"/>
    <dgm:cxn modelId="{4CC7A352-C9F8-4792-94BE-A3D5734C6332}" type="presParOf" srcId="{FBEA6402-24AC-420B-8976-E36293BC15D6}" destId="{CA62A250-F501-48B1-B4E5-AC400DEADF6E}" srcOrd="13" destOrd="0" presId="urn:microsoft.com/office/officeart/2005/8/layout/radial1"/>
    <dgm:cxn modelId="{11EAE500-8C05-4FCC-AD7F-A3292C33F701}" type="presParOf" srcId="{CA62A250-F501-48B1-B4E5-AC400DEADF6E}" destId="{F86026EE-BFA4-45BA-89C6-714D2A95692C}" srcOrd="0" destOrd="0" presId="urn:microsoft.com/office/officeart/2005/8/layout/radial1"/>
    <dgm:cxn modelId="{F6D70F7F-9FAB-4D8E-A1B9-1B01C1E5BD4E}" type="presParOf" srcId="{FBEA6402-24AC-420B-8976-E36293BC15D6}" destId="{6950704F-CC74-4C47-AFFC-152885E2E422}" srcOrd="14"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E5FAA3-CB49-46FC-93F4-0F4B2F7E486F}">
      <dsp:nvSpPr>
        <dsp:cNvPr id="0" name=""/>
        <dsp:cNvSpPr/>
      </dsp:nvSpPr>
      <dsp:spPr>
        <a:xfrm>
          <a:off x="2884769" y="2111988"/>
          <a:ext cx="1393260" cy="1393260"/>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lvl="0" algn="ctr" defTabSz="577850">
            <a:lnSpc>
              <a:spcPct val="90000"/>
            </a:lnSpc>
            <a:spcBef>
              <a:spcPct val="0"/>
            </a:spcBef>
            <a:spcAft>
              <a:spcPct val="35000"/>
            </a:spcAft>
          </a:pPr>
          <a:r>
            <a:rPr lang="en-US" sz="1300" kern="1200" dirty="0" smtClean="0"/>
            <a:t>Leadership and coordination</a:t>
          </a:r>
          <a:endParaRPr lang="en-US" sz="1300" kern="1200" dirty="0"/>
        </a:p>
      </dsp:txBody>
      <dsp:txXfrm>
        <a:off x="3088807" y="2316026"/>
        <a:ext cx="985184" cy="985184"/>
      </dsp:txXfrm>
    </dsp:sp>
    <dsp:sp modelId="{22FCAC79-27FE-474B-9421-B3406D2545C7}">
      <dsp:nvSpPr>
        <dsp:cNvPr id="0" name=""/>
        <dsp:cNvSpPr/>
      </dsp:nvSpPr>
      <dsp:spPr>
        <a:xfrm rot="16200000">
          <a:off x="3232716" y="1745798"/>
          <a:ext cx="697366" cy="35012"/>
        </a:xfrm>
        <a:custGeom>
          <a:avLst/>
          <a:gdLst/>
          <a:ahLst/>
          <a:cxnLst/>
          <a:rect l="0" t="0" r="0" b="0"/>
          <a:pathLst>
            <a:path>
              <a:moveTo>
                <a:pt x="0" y="17506"/>
              </a:moveTo>
              <a:lnTo>
                <a:pt x="697366" y="1750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563965" y="1745870"/>
        <a:ext cx="34868" cy="34868"/>
      </dsp:txXfrm>
    </dsp:sp>
    <dsp:sp modelId="{6BF204BD-3C58-447D-82CF-94E76502A9EE}">
      <dsp:nvSpPr>
        <dsp:cNvPr id="0" name=""/>
        <dsp:cNvSpPr/>
      </dsp:nvSpPr>
      <dsp:spPr>
        <a:xfrm>
          <a:off x="2884769" y="21361"/>
          <a:ext cx="1393260" cy="1393260"/>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Renewable energy &amp; </a:t>
          </a:r>
        </a:p>
        <a:p>
          <a:pPr lvl="0" algn="ctr" defTabSz="488950">
            <a:lnSpc>
              <a:spcPct val="90000"/>
            </a:lnSpc>
            <a:spcBef>
              <a:spcPct val="0"/>
            </a:spcBef>
            <a:spcAft>
              <a:spcPct val="35000"/>
            </a:spcAft>
          </a:pPr>
          <a:r>
            <a:rPr lang="en-US" sz="1100" kern="1200" dirty="0" smtClean="0"/>
            <a:t>Efficiency</a:t>
          </a:r>
          <a:endParaRPr lang="en-US" sz="1100" kern="1200" dirty="0"/>
        </a:p>
      </dsp:txBody>
      <dsp:txXfrm>
        <a:off x="3088807" y="225399"/>
        <a:ext cx="985184" cy="985184"/>
      </dsp:txXfrm>
    </dsp:sp>
    <dsp:sp modelId="{54A73FE2-38C0-4601-8B46-E67E54DD30DE}">
      <dsp:nvSpPr>
        <dsp:cNvPr id="0" name=""/>
        <dsp:cNvSpPr/>
      </dsp:nvSpPr>
      <dsp:spPr>
        <a:xfrm rot="19285714">
          <a:off x="4049975" y="2139370"/>
          <a:ext cx="697366" cy="35012"/>
        </a:xfrm>
        <a:custGeom>
          <a:avLst/>
          <a:gdLst/>
          <a:ahLst/>
          <a:cxnLst/>
          <a:rect l="0" t="0" r="0" b="0"/>
          <a:pathLst>
            <a:path>
              <a:moveTo>
                <a:pt x="0" y="17506"/>
              </a:moveTo>
              <a:lnTo>
                <a:pt x="697366" y="1750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381224" y="2139442"/>
        <a:ext cx="34868" cy="34868"/>
      </dsp:txXfrm>
    </dsp:sp>
    <dsp:sp modelId="{23003C39-3CD9-4ACF-B120-EB8337B3653E}">
      <dsp:nvSpPr>
        <dsp:cNvPr id="0" name=""/>
        <dsp:cNvSpPr/>
      </dsp:nvSpPr>
      <dsp:spPr>
        <a:xfrm>
          <a:off x="4519287" y="808504"/>
          <a:ext cx="1393260" cy="1393260"/>
        </a:xfrm>
        <a:prstGeom prst="ellipse">
          <a:avLst/>
        </a:prstGeom>
        <a:solidFill>
          <a:schemeClr val="accent4">
            <a:hueOff val="1607495"/>
            <a:satOff val="-1444"/>
            <a:lumOff val="-22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Policy &amp; Law</a:t>
          </a:r>
          <a:endParaRPr lang="en-US" sz="1100" kern="1200" dirty="0"/>
        </a:p>
      </dsp:txBody>
      <dsp:txXfrm>
        <a:off x="4723325" y="1012542"/>
        <a:ext cx="985184" cy="985184"/>
      </dsp:txXfrm>
    </dsp:sp>
    <dsp:sp modelId="{12E856A8-009D-4A12-B830-A421DF7A70F1}">
      <dsp:nvSpPr>
        <dsp:cNvPr id="0" name=""/>
        <dsp:cNvSpPr/>
      </dsp:nvSpPr>
      <dsp:spPr>
        <a:xfrm rot="771429">
          <a:off x="4251821" y="3023716"/>
          <a:ext cx="697366" cy="35012"/>
        </a:xfrm>
        <a:custGeom>
          <a:avLst/>
          <a:gdLst/>
          <a:ahLst/>
          <a:cxnLst/>
          <a:rect l="0" t="0" r="0" b="0"/>
          <a:pathLst>
            <a:path>
              <a:moveTo>
                <a:pt x="0" y="17506"/>
              </a:moveTo>
              <a:lnTo>
                <a:pt x="697366" y="1750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583071" y="3023788"/>
        <a:ext cx="34868" cy="34868"/>
      </dsp:txXfrm>
    </dsp:sp>
    <dsp:sp modelId="{ECAF95A4-53DD-4C8D-B35B-F871BB7648F5}">
      <dsp:nvSpPr>
        <dsp:cNvPr id="0" name=""/>
        <dsp:cNvSpPr/>
      </dsp:nvSpPr>
      <dsp:spPr>
        <a:xfrm>
          <a:off x="4922980" y="2577196"/>
          <a:ext cx="1393260" cy="1393260"/>
        </a:xfrm>
        <a:prstGeom prst="ellipse">
          <a:avLst/>
        </a:prstGeom>
        <a:solidFill>
          <a:schemeClr val="accent4">
            <a:hueOff val="3214989"/>
            <a:satOff val="-2889"/>
            <a:lumOff val="-45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Education</a:t>
          </a:r>
          <a:endParaRPr lang="en-US" sz="1100" kern="1200" dirty="0"/>
        </a:p>
      </dsp:txBody>
      <dsp:txXfrm>
        <a:off x="5127018" y="2781234"/>
        <a:ext cx="985184" cy="985184"/>
      </dsp:txXfrm>
    </dsp:sp>
    <dsp:sp modelId="{8ED1AF72-50D8-446F-A66A-4F739FFE0D52}">
      <dsp:nvSpPr>
        <dsp:cNvPr id="0" name=""/>
        <dsp:cNvSpPr/>
      </dsp:nvSpPr>
      <dsp:spPr>
        <a:xfrm rot="3857143">
          <a:off x="3686261" y="3732907"/>
          <a:ext cx="697366" cy="35012"/>
        </a:xfrm>
        <a:custGeom>
          <a:avLst/>
          <a:gdLst/>
          <a:ahLst/>
          <a:cxnLst/>
          <a:rect l="0" t="0" r="0" b="0"/>
          <a:pathLst>
            <a:path>
              <a:moveTo>
                <a:pt x="0" y="17506"/>
              </a:moveTo>
              <a:lnTo>
                <a:pt x="697366" y="1750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4017510" y="3732979"/>
        <a:ext cx="34868" cy="34868"/>
      </dsp:txXfrm>
    </dsp:sp>
    <dsp:sp modelId="{14183853-5E1C-4806-B200-9B5F1426CFD5}">
      <dsp:nvSpPr>
        <dsp:cNvPr id="0" name=""/>
        <dsp:cNvSpPr/>
      </dsp:nvSpPr>
      <dsp:spPr>
        <a:xfrm>
          <a:off x="3791859" y="3995578"/>
          <a:ext cx="1393260" cy="1393260"/>
        </a:xfrm>
        <a:prstGeom prst="ellipse">
          <a:avLst/>
        </a:prstGeom>
        <a:solidFill>
          <a:schemeClr val="accent4">
            <a:hueOff val="4822484"/>
            <a:satOff val="-4333"/>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communication</a:t>
          </a:r>
          <a:endParaRPr lang="en-US" sz="1100" kern="1200" dirty="0"/>
        </a:p>
      </dsp:txBody>
      <dsp:txXfrm>
        <a:off x="3995897" y="4199616"/>
        <a:ext cx="985184" cy="985184"/>
      </dsp:txXfrm>
    </dsp:sp>
    <dsp:sp modelId="{A75F00F3-2EEB-4855-9215-67BD805394D8}">
      <dsp:nvSpPr>
        <dsp:cNvPr id="0" name=""/>
        <dsp:cNvSpPr/>
      </dsp:nvSpPr>
      <dsp:spPr>
        <a:xfrm rot="6942857">
          <a:off x="2779172" y="3732907"/>
          <a:ext cx="697366" cy="35012"/>
        </a:xfrm>
        <a:custGeom>
          <a:avLst/>
          <a:gdLst/>
          <a:ahLst/>
          <a:cxnLst/>
          <a:rect l="0" t="0" r="0" b="0"/>
          <a:pathLst>
            <a:path>
              <a:moveTo>
                <a:pt x="0" y="17506"/>
              </a:moveTo>
              <a:lnTo>
                <a:pt x="697366" y="1750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3110421" y="3732979"/>
        <a:ext cx="34868" cy="34868"/>
      </dsp:txXfrm>
    </dsp:sp>
    <dsp:sp modelId="{9BA1676E-79B0-49ED-9D36-BFAAF565AE4A}">
      <dsp:nvSpPr>
        <dsp:cNvPr id="0" name=""/>
        <dsp:cNvSpPr/>
      </dsp:nvSpPr>
      <dsp:spPr>
        <a:xfrm>
          <a:off x="1977680" y="3995578"/>
          <a:ext cx="1393260" cy="1393260"/>
        </a:xfrm>
        <a:prstGeom prst="ellipse">
          <a:avLst/>
        </a:prstGeom>
        <a:solidFill>
          <a:schemeClr val="accent4">
            <a:hueOff val="6429978"/>
            <a:satOff val="-5778"/>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Economic revitalization</a:t>
          </a:r>
          <a:endParaRPr lang="en-US" sz="1100" kern="1200" dirty="0"/>
        </a:p>
      </dsp:txBody>
      <dsp:txXfrm>
        <a:off x="2181718" y="4199616"/>
        <a:ext cx="985184" cy="985184"/>
      </dsp:txXfrm>
    </dsp:sp>
    <dsp:sp modelId="{A13E1560-2675-4F7E-8588-5B1D7E6A1FA2}">
      <dsp:nvSpPr>
        <dsp:cNvPr id="0" name=""/>
        <dsp:cNvSpPr/>
      </dsp:nvSpPr>
      <dsp:spPr>
        <a:xfrm rot="10028571">
          <a:off x="2213611" y="3023716"/>
          <a:ext cx="697366" cy="35012"/>
        </a:xfrm>
        <a:custGeom>
          <a:avLst/>
          <a:gdLst/>
          <a:ahLst/>
          <a:cxnLst/>
          <a:rect l="0" t="0" r="0" b="0"/>
          <a:pathLst>
            <a:path>
              <a:moveTo>
                <a:pt x="0" y="17506"/>
              </a:moveTo>
              <a:lnTo>
                <a:pt x="697366" y="1750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544860" y="3023788"/>
        <a:ext cx="34868" cy="34868"/>
      </dsp:txXfrm>
    </dsp:sp>
    <dsp:sp modelId="{D220F2B6-264B-4A15-8ACD-52A3791391DE}">
      <dsp:nvSpPr>
        <dsp:cNvPr id="0" name=""/>
        <dsp:cNvSpPr/>
      </dsp:nvSpPr>
      <dsp:spPr>
        <a:xfrm>
          <a:off x="846559" y="2577196"/>
          <a:ext cx="1393260" cy="1393260"/>
        </a:xfrm>
        <a:prstGeom prst="ellipse">
          <a:avLst/>
        </a:prstGeom>
        <a:solidFill>
          <a:schemeClr val="accent4">
            <a:hueOff val="8037472"/>
            <a:satOff val="-7222"/>
            <a:lumOff val="-114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l" defTabSz="488950">
            <a:lnSpc>
              <a:spcPct val="90000"/>
            </a:lnSpc>
            <a:spcBef>
              <a:spcPct val="0"/>
            </a:spcBef>
            <a:spcAft>
              <a:spcPct val="35000"/>
            </a:spcAft>
          </a:pPr>
          <a:r>
            <a:rPr lang="en-US" sz="1100" kern="1200" dirty="0" smtClean="0"/>
            <a:t>Community mobilization</a:t>
          </a:r>
          <a:endParaRPr lang="en-US" sz="1100" i="1" kern="1200" dirty="0">
            <a:latin typeface="Arial" pitchFamily="34" charset="0"/>
            <a:cs typeface="Arial" pitchFamily="34" charset="0"/>
          </a:endParaRPr>
        </a:p>
        <a:p>
          <a:pPr marL="57150" lvl="1" indent="-57150" algn="l" defTabSz="400050">
            <a:lnSpc>
              <a:spcPct val="90000"/>
            </a:lnSpc>
            <a:spcBef>
              <a:spcPct val="0"/>
            </a:spcBef>
            <a:spcAft>
              <a:spcPct val="15000"/>
            </a:spcAft>
            <a:buChar char="••"/>
          </a:pPr>
          <a:endParaRPr lang="en-US" sz="900" i="1" kern="1200" dirty="0">
            <a:latin typeface="Arial" pitchFamily="34" charset="0"/>
            <a:cs typeface="Arial" pitchFamily="34" charset="0"/>
          </a:endParaRPr>
        </a:p>
      </dsp:txBody>
      <dsp:txXfrm>
        <a:off x="1050597" y="2781234"/>
        <a:ext cx="985184" cy="985184"/>
      </dsp:txXfrm>
    </dsp:sp>
    <dsp:sp modelId="{CA62A250-F501-48B1-B4E5-AC400DEADF6E}">
      <dsp:nvSpPr>
        <dsp:cNvPr id="0" name=""/>
        <dsp:cNvSpPr/>
      </dsp:nvSpPr>
      <dsp:spPr>
        <a:xfrm rot="13114286">
          <a:off x="2415457" y="2139370"/>
          <a:ext cx="697366" cy="35012"/>
        </a:xfrm>
        <a:custGeom>
          <a:avLst/>
          <a:gdLst/>
          <a:ahLst/>
          <a:cxnLst/>
          <a:rect l="0" t="0" r="0" b="0"/>
          <a:pathLst>
            <a:path>
              <a:moveTo>
                <a:pt x="0" y="17506"/>
              </a:moveTo>
              <a:lnTo>
                <a:pt x="697366" y="1750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0800000">
        <a:off x="2746706" y="2139442"/>
        <a:ext cx="34868" cy="34868"/>
      </dsp:txXfrm>
    </dsp:sp>
    <dsp:sp modelId="{6950704F-CC74-4C47-AFFC-152885E2E422}">
      <dsp:nvSpPr>
        <dsp:cNvPr id="0" name=""/>
        <dsp:cNvSpPr/>
      </dsp:nvSpPr>
      <dsp:spPr>
        <a:xfrm>
          <a:off x="1250252" y="808504"/>
          <a:ext cx="1393260" cy="1393260"/>
        </a:xfrm>
        <a:prstGeom prst="ellipse">
          <a:avLst/>
        </a:prstGeom>
        <a:solidFill>
          <a:schemeClr val="accent4">
            <a:hueOff val="9644967"/>
            <a:satOff val="-8667"/>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sz="1100" kern="1200" dirty="0" smtClean="0"/>
            <a:t>Agriculture &amp; forestry</a:t>
          </a:r>
          <a:endParaRPr lang="en-US" sz="1100" kern="1200" dirty="0"/>
        </a:p>
      </dsp:txBody>
      <dsp:txXfrm>
        <a:off x="1454290" y="1012542"/>
        <a:ext cx="985184" cy="985184"/>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CEDD8D-B6C9-48D0-ADB5-35E169B64F53}" type="datetimeFigureOut">
              <a:rPr lang="en-US" smtClean="0"/>
              <a:t>12/12/2016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5E02BA-EC84-4E7D-9C1C-8A1083BFE433}" type="slidenum">
              <a:rPr lang="en-US" smtClean="0"/>
              <a:t>‹#›</a:t>
            </a:fld>
            <a:endParaRPr lang="en-US"/>
          </a:p>
        </p:txBody>
      </p:sp>
    </p:spTree>
    <p:extLst>
      <p:ext uri="{BB962C8B-B14F-4D97-AF65-F5344CB8AC3E}">
        <p14:creationId xmlns:p14="http://schemas.microsoft.com/office/powerpoint/2010/main" val="4196767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B88095-48FC-48B3-8C29-C02E9193BCE2}"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010500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EB9220-AFF5-4857-8C16-D44192580EEA}" type="slidenum">
              <a:rPr lang="en-US" smtClean="0">
                <a:solidFill>
                  <a:prstClr val="black"/>
                </a:solidFill>
              </a:rPr>
              <a:pPr/>
              <a:t>78</a:t>
            </a:fld>
            <a:endParaRPr lang="en-US">
              <a:solidFill>
                <a:prstClr val="black"/>
              </a:solidFill>
            </a:endParaRPr>
          </a:p>
        </p:txBody>
      </p:sp>
    </p:spTree>
    <p:extLst>
      <p:ext uri="{BB962C8B-B14F-4D97-AF65-F5344CB8AC3E}">
        <p14:creationId xmlns:p14="http://schemas.microsoft.com/office/powerpoint/2010/main" val="3336949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 1a</a:t>
            </a:r>
            <a:endParaRPr lang="en-US" dirty="0"/>
          </a:p>
        </p:txBody>
      </p:sp>
      <p:sp>
        <p:nvSpPr>
          <p:cNvPr id="4" name="Slide Number Placeholder 3"/>
          <p:cNvSpPr>
            <a:spLocks noGrp="1"/>
          </p:cNvSpPr>
          <p:nvPr>
            <p:ph type="sldNum" sz="quarter" idx="10"/>
          </p:nvPr>
        </p:nvSpPr>
        <p:spPr/>
        <p:txBody>
          <a:bodyPr/>
          <a:lstStyle/>
          <a:p>
            <a:fld id="{963F5536-7C40-4D79-8D59-3C9CBA8A0204}"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1390434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 1a</a:t>
            </a:r>
            <a:endParaRPr lang="en-US" dirty="0"/>
          </a:p>
        </p:txBody>
      </p:sp>
      <p:sp>
        <p:nvSpPr>
          <p:cNvPr id="4" name="Slide Number Placeholder 3"/>
          <p:cNvSpPr>
            <a:spLocks noGrp="1"/>
          </p:cNvSpPr>
          <p:nvPr>
            <p:ph type="sldNum" sz="quarter" idx="10"/>
          </p:nvPr>
        </p:nvSpPr>
        <p:spPr/>
        <p:txBody>
          <a:bodyPr/>
          <a:lstStyle/>
          <a:p>
            <a:fld id="{963F5536-7C40-4D79-8D59-3C9CBA8A0204}" type="slidenum">
              <a:rPr lang="en-US" smtClean="0">
                <a:solidFill>
                  <a:prstClr val="black"/>
                </a:solidFill>
              </a:rPr>
              <a:pPr/>
              <a:t>81</a:t>
            </a:fld>
            <a:endParaRPr lang="en-US">
              <a:solidFill>
                <a:prstClr val="black"/>
              </a:solidFill>
            </a:endParaRPr>
          </a:p>
        </p:txBody>
      </p:sp>
    </p:spTree>
    <p:extLst>
      <p:ext uri="{BB962C8B-B14F-4D97-AF65-F5344CB8AC3E}">
        <p14:creationId xmlns:p14="http://schemas.microsoft.com/office/powerpoint/2010/main" val="1381349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 1a</a:t>
            </a:r>
            <a:endParaRPr lang="en-US" dirty="0"/>
          </a:p>
        </p:txBody>
      </p:sp>
      <p:sp>
        <p:nvSpPr>
          <p:cNvPr id="4" name="Slide Number Placeholder 3"/>
          <p:cNvSpPr>
            <a:spLocks noGrp="1"/>
          </p:cNvSpPr>
          <p:nvPr>
            <p:ph type="sldNum" sz="quarter" idx="10"/>
          </p:nvPr>
        </p:nvSpPr>
        <p:spPr/>
        <p:txBody>
          <a:bodyPr/>
          <a:lstStyle/>
          <a:p>
            <a:fld id="{963F5536-7C40-4D79-8D59-3C9CBA8A0204}" type="slidenum">
              <a:rPr lang="en-US" smtClean="0">
                <a:solidFill>
                  <a:prstClr val="black"/>
                </a:solidFill>
              </a:rPr>
              <a:pPr/>
              <a:t>82</a:t>
            </a:fld>
            <a:endParaRPr lang="en-US">
              <a:solidFill>
                <a:prstClr val="black"/>
              </a:solidFill>
            </a:endParaRPr>
          </a:p>
        </p:txBody>
      </p:sp>
    </p:spTree>
    <p:extLst>
      <p:ext uri="{BB962C8B-B14F-4D97-AF65-F5344CB8AC3E}">
        <p14:creationId xmlns:p14="http://schemas.microsoft.com/office/powerpoint/2010/main" val="3509690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 1a</a:t>
            </a:r>
            <a:endParaRPr lang="en-US" dirty="0"/>
          </a:p>
        </p:txBody>
      </p:sp>
      <p:sp>
        <p:nvSpPr>
          <p:cNvPr id="4" name="Slide Number Placeholder 3"/>
          <p:cNvSpPr>
            <a:spLocks noGrp="1"/>
          </p:cNvSpPr>
          <p:nvPr>
            <p:ph type="sldNum" sz="quarter" idx="10"/>
          </p:nvPr>
        </p:nvSpPr>
        <p:spPr/>
        <p:txBody>
          <a:bodyPr/>
          <a:lstStyle/>
          <a:p>
            <a:fld id="{963F5536-7C40-4D79-8D59-3C9CBA8A0204}" type="slidenum">
              <a:rPr lang="en-US" smtClean="0">
                <a:solidFill>
                  <a:prstClr val="black"/>
                </a:solidFill>
              </a:rPr>
              <a:pPr/>
              <a:t>83</a:t>
            </a:fld>
            <a:endParaRPr lang="en-US">
              <a:solidFill>
                <a:prstClr val="black"/>
              </a:solidFill>
            </a:endParaRPr>
          </a:p>
        </p:txBody>
      </p:sp>
    </p:spTree>
    <p:extLst>
      <p:ext uri="{BB962C8B-B14F-4D97-AF65-F5344CB8AC3E}">
        <p14:creationId xmlns:p14="http://schemas.microsoft.com/office/powerpoint/2010/main" val="3509690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8442F2-AE1A-4CAF-BA5E-B58E24421B59}" type="datetimeFigureOut">
              <a:rPr lang="en-US" smtClean="0"/>
              <a:t>12/12/2016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D36BE6-9EA6-4B73-B2F6-1F52F68EB2A1}" type="slidenum">
              <a:rPr lang="en-US" smtClean="0"/>
              <a:t>‹#›</a:t>
            </a:fld>
            <a:endParaRPr lang="en-US"/>
          </a:p>
        </p:txBody>
      </p:sp>
    </p:spTree>
    <p:extLst>
      <p:ext uri="{BB962C8B-B14F-4D97-AF65-F5344CB8AC3E}">
        <p14:creationId xmlns:p14="http://schemas.microsoft.com/office/powerpoint/2010/main" val="2350569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8442F2-AE1A-4CAF-BA5E-B58E24421B59}" type="datetimeFigureOut">
              <a:rPr lang="en-US" smtClean="0"/>
              <a:t>12/12/2016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D36BE6-9EA6-4B73-B2F6-1F52F68EB2A1}" type="slidenum">
              <a:rPr lang="en-US" smtClean="0"/>
              <a:t>‹#›</a:t>
            </a:fld>
            <a:endParaRPr lang="en-US"/>
          </a:p>
        </p:txBody>
      </p:sp>
    </p:spTree>
    <p:extLst>
      <p:ext uri="{BB962C8B-B14F-4D97-AF65-F5344CB8AC3E}">
        <p14:creationId xmlns:p14="http://schemas.microsoft.com/office/powerpoint/2010/main" val="790510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8442F2-AE1A-4CAF-BA5E-B58E24421B59}" type="datetimeFigureOut">
              <a:rPr lang="en-US" smtClean="0"/>
              <a:t>12/12/2016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D36BE6-9EA6-4B73-B2F6-1F52F68EB2A1}" type="slidenum">
              <a:rPr lang="en-US" smtClean="0"/>
              <a:t>‹#›</a:t>
            </a:fld>
            <a:endParaRPr lang="en-US"/>
          </a:p>
        </p:txBody>
      </p:sp>
    </p:spTree>
    <p:extLst>
      <p:ext uri="{BB962C8B-B14F-4D97-AF65-F5344CB8AC3E}">
        <p14:creationId xmlns:p14="http://schemas.microsoft.com/office/powerpoint/2010/main" val="3700116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F05E04-75B4-4305-ABD2-CEB9FE6D03B7}" type="datetimeFigureOut">
              <a:rPr lang="en-US" smtClean="0">
                <a:solidFill>
                  <a:prstClr val="black">
                    <a:tint val="75000"/>
                  </a:prstClr>
                </a:solidFill>
              </a:rPr>
              <a:pPr/>
              <a:t>12/12/2016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5F16AE9-72DA-406A-A352-AD304C790F6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B7F51D-74CB-4226-8BB2-508068BAC0E2}"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16329901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3A95E17-9930-4B8E-A34E-4922F9F202D7}"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7795909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E4B4BC-F850-4EC7-A071-37F0FC0BC687}" type="slidenum">
              <a:rPr lang="en-US">
                <a:solidFill>
                  <a:prstClr val="white"/>
                </a:solidFill>
              </a:rPr>
              <a:pPr>
                <a:defRPr/>
              </a:pPr>
              <a:t>‹#›</a:t>
            </a:fld>
            <a:endParaRPr lang="en-US">
              <a:solidFill>
                <a:prstClr val="white"/>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4EE5634-0F4F-40BB-B0F9-ED8082EF63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898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3A95E17-9930-4B8E-A34E-4922F9F202D7}"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7795909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AC086F-FB37-4D5D-8E51-26C517F5FFC7}" type="datetimeFigureOut">
              <a:rPr lang="en-US" smtClean="0">
                <a:solidFill>
                  <a:prstClr val="black">
                    <a:tint val="75000"/>
                  </a:prstClr>
                </a:solidFill>
              </a:rPr>
              <a:pPr/>
              <a:t>12/12/2016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8B0FF92-6406-442B-BE59-EC1222BEAF3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68912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3A95E17-9930-4B8E-A34E-4922F9F202D7}"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3779590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8442F2-AE1A-4CAF-BA5E-B58E24421B59}" type="datetimeFigureOut">
              <a:rPr lang="en-US" smtClean="0"/>
              <a:t>12/12/2016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D36BE6-9EA6-4B73-B2F6-1F52F68EB2A1}" type="slidenum">
              <a:rPr lang="en-US" smtClean="0"/>
              <a:t>‹#›</a:t>
            </a:fld>
            <a:endParaRPr lang="en-US"/>
          </a:p>
        </p:txBody>
      </p:sp>
    </p:spTree>
    <p:extLst>
      <p:ext uri="{BB962C8B-B14F-4D97-AF65-F5344CB8AC3E}">
        <p14:creationId xmlns:p14="http://schemas.microsoft.com/office/powerpoint/2010/main" val="37545691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02E9D9-2687-4492-A35C-9A3E8B0638C8}" type="datetimeFigureOut">
              <a:rPr lang="en-US" smtClean="0">
                <a:solidFill>
                  <a:prstClr val="white">
                    <a:tint val="75000"/>
                  </a:prstClr>
                </a:solidFill>
              </a:rPr>
              <a:pPr/>
              <a:t>12/12/2016</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398C4586-D000-4357-9971-BE1526A86A0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546253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D36346C-A5CC-4C76-89FF-4A8A8C3DC0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58629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9309FF-B19D-4558-BF90-C58301F5F515}" type="datetimeFigureOut">
              <a:rPr lang="en-US" smtClean="0">
                <a:solidFill>
                  <a:prstClr val="black">
                    <a:tint val="75000"/>
                  </a:prstClr>
                </a:solidFill>
              </a:rPr>
              <a:pPr/>
              <a:t>12/12/2016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AB3BBD6-BE53-4400-AEDC-2366D65DBBB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5018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E4B4BC-F850-4EC7-A071-37F0FC0BC687}" type="slidenum">
              <a:rPr lang="en-US">
                <a:solidFill>
                  <a:prstClr val="white"/>
                </a:solidFill>
              </a:rPr>
              <a:pPr>
                <a:defRPr/>
              </a:pPr>
              <a:t>‹#›</a:t>
            </a:fld>
            <a:endParaRPr lang="en-US">
              <a:solidFill>
                <a:prstClr val="white"/>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02E9D9-2687-4492-A35C-9A3E8B0638C8}" type="datetimeFigureOut">
              <a:rPr lang="en-US" smtClean="0">
                <a:solidFill>
                  <a:prstClr val="white">
                    <a:tint val="75000"/>
                  </a:prstClr>
                </a:solidFill>
              </a:rPr>
              <a:pPr/>
              <a:t>12/12/2016</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398C4586-D000-4357-9971-BE1526A86A0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546253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02E9D9-2687-4492-A35C-9A3E8B0638C8}" type="datetimeFigureOut">
              <a:rPr lang="en-US" smtClean="0">
                <a:solidFill>
                  <a:prstClr val="white">
                    <a:tint val="75000"/>
                  </a:prstClr>
                </a:solidFill>
              </a:rPr>
              <a:pPr/>
              <a:t>12/12/2016</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398C4586-D000-4357-9971-BE1526A86A0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546253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prstClr val="white"/>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prstClr val="white"/>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125898C-70E6-4081-9C01-9243D9E45A35}"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41133398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01E1D4-9C16-4F9B-A9E4-6B0F9ECC3348}" type="datetimeFigureOut">
              <a:rPr lang="en-US" smtClean="0">
                <a:solidFill>
                  <a:prstClr val="black">
                    <a:tint val="75000"/>
                  </a:prstClr>
                </a:solidFill>
              </a:rPr>
              <a:pPr/>
              <a:t>12/12/2016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966FE9E-4DBC-43C9-8661-47A280AB11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5749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12A36D-AFC3-42F2-ADE6-FEA425E1AB64}" type="datetimeFigureOut">
              <a:rPr lang="en-US" smtClean="0">
                <a:solidFill>
                  <a:prstClr val="black">
                    <a:tint val="75000"/>
                  </a:prstClr>
                </a:solidFill>
              </a:rPr>
              <a:pPr/>
              <a:t>12/12/2016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3D905CA-8ECC-4954-B261-288ECFCC70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31384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12A36D-AFC3-42F2-ADE6-FEA425E1AB64}" type="datetimeFigureOut">
              <a:rPr lang="en-US" smtClean="0">
                <a:solidFill>
                  <a:prstClr val="black">
                    <a:tint val="75000"/>
                  </a:prstClr>
                </a:solidFill>
              </a:rPr>
              <a:pPr/>
              <a:t>12/12/2016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3D905CA-8ECC-4954-B261-288ECFCC70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3138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8442F2-AE1A-4CAF-BA5E-B58E24421B59}" type="datetimeFigureOut">
              <a:rPr lang="en-US" smtClean="0"/>
              <a:t>12/12/2016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D36BE6-9EA6-4B73-B2F6-1F52F68EB2A1}" type="slidenum">
              <a:rPr lang="en-US" smtClean="0"/>
              <a:t>‹#›</a:t>
            </a:fld>
            <a:endParaRPr lang="en-US"/>
          </a:p>
        </p:txBody>
      </p:sp>
    </p:spTree>
    <p:extLst>
      <p:ext uri="{BB962C8B-B14F-4D97-AF65-F5344CB8AC3E}">
        <p14:creationId xmlns:p14="http://schemas.microsoft.com/office/powerpoint/2010/main" val="28092164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12A36D-AFC3-42F2-ADE6-FEA425E1AB64}" type="datetimeFigureOut">
              <a:rPr lang="en-US" smtClean="0">
                <a:solidFill>
                  <a:prstClr val="black">
                    <a:tint val="75000"/>
                  </a:prstClr>
                </a:solidFill>
              </a:rPr>
              <a:pPr/>
              <a:t>12/12/2016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3D905CA-8ECC-4954-B261-288ECFCC70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31384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312A36D-AFC3-42F2-ADE6-FEA425E1AB64}" type="datetimeFigureOut">
              <a:rPr lang="en-US" smtClean="0">
                <a:solidFill>
                  <a:prstClr val="black">
                    <a:tint val="75000"/>
                  </a:prstClr>
                </a:solidFill>
              </a:rPr>
              <a:pPr/>
              <a:t>12/12/2016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3D905CA-8ECC-4954-B261-288ECFCC70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31384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AE7B41-036E-480C-831F-BA3B55CCC1D6}" type="datetimeFigureOut">
              <a:rPr lang="en-US" smtClean="0">
                <a:solidFill>
                  <a:prstClr val="black">
                    <a:tint val="75000"/>
                  </a:prstClr>
                </a:solidFill>
              </a:rPr>
              <a:pPr/>
              <a:t>12/12/2016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C533A11-49FE-45D8-9BF0-4761F7407C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6955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AE7B41-036E-480C-831F-BA3B55CCC1D6}" type="datetimeFigureOut">
              <a:rPr lang="en-US" smtClean="0">
                <a:solidFill>
                  <a:prstClr val="black">
                    <a:tint val="75000"/>
                  </a:prstClr>
                </a:solidFill>
              </a:rPr>
              <a:pPr/>
              <a:t>12/12/2016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C533A11-49FE-45D8-9BF0-4761F7407C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6955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AE7B41-036E-480C-831F-BA3B55CCC1D6}" type="datetimeFigureOut">
              <a:rPr lang="en-US" smtClean="0">
                <a:solidFill>
                  <a:prstClr val="black">
                    <a:tint val="75000"/>
                  </a:prstClr>
                </a:solidFill>
              </a:rPr>
              <a:pPr/>
              <a:t>12/12/2016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C533A11-49FE-45D8-9BF0-4761F7407C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6955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AE7B41-036E-480C-831F-BA3B55CCC1D6}" type="datetimeFigureOut">
              <a:rPr lang="en-US" smtClean="0">
                <a:solidFill>
                  <a:prstClr val="black">
                    <a:tint val="75000"/>
                  </a:prstClr>
                </a:solidFill>
              </a:rPr>
              <a:pPr/>
              <a:t>12/12/2016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C533A11-49FE-45D8-9BF0-4761F7407C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6955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AE7B41-036E-480C-831F-BA3B55CCC1D6}" type="datetimeFigureOut">
              <a:rPr lang="en-US" smtClean="0">
                <a:solidFill>
                  <a:prstClr val="black">
                    <a:tint val="75000"/>
                  </a:prstClr>
                </a:solidFill>
              </a:rPr>
              <a:pPr/>
              <a:t>12/12/2016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C533A11-49FE-45D8-9BF0-4761F7407C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6955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AE7B41-036E-480C-831F-BA3B55CCC1D6}" type="datetimeFigureOut">
              <a:rPr lang="en-US" smtClean="0">
                <a:solidFill>
                  <a:prstClr val="black">
                    <a:tint val="75000"/>
                  </a:prstClr>
                </a:solidFill>
              </a:rPr>
              <a:pPr/>
              <a:t>12/12/2016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C533A11-49FE-45D8-9BF0-4761F7407C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6955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AE7B41-036E-480C-831F-BA3B55CCC1D6}" type="datetimeFigureOut">
              <a:rPr lang="en-US" smtClean="0">
                <a:solidFill>
                  <a:prstClr val="black">
                    <a:tint val="75000"/>
                  </a:prstClr>
                </a:solidFill>
              </a:rPr>
              <a:pPr/>
              <a:t>12/12/2016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C533A11-49FE-45D8-9BF0-4761F7407C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6955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AE7B41-036E-480C-831F-BA3B55CCC1D6}" type="datetimeFigureOut">
              <a:rPr lang="en-US" smtClean="0">
                <a:solidFill>
                  <a:prstClr val="black">
                    <a:tint val="75000"/>
                  </a:prstClr>
                </a:solidFill>
              </a:rPr>
              <a:pPr/>
              <a:t>12/12/2016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C533A11-49FE-45D8-9BF0-4761F7407C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695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8442F2-AE1A-4CAF-BA5E-B58E24421B59}" type="datetimeFigureOut">
              <a:rPr lang="en-US" smtClean="0"/>
              <a:t>12/12/2016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D36BE6-9EA6-4B73-B2F6-1F52F68EB2A1}" type="slidenum">
              <a:rPr lang="en-US" smtClean="0"/>
              <a:t>‹#›</a:t>
            </a:fld>
            <a:endParaRPr lang="en-US"/>
          </a:p>
        </p:txBody>
      </p:sp>
    </p:spTree>
    <p:extLst>
      <p:ext uri="{BB962C8B-B14F-4D97-AF65-F5344CB8AC3E}">
        <p14:creationId xmlns:p14="http://schemas.microsoft.com/office/powerpoint/2010/main" val="3090368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AE7B41-036E-480C-831F-BA3B55CCC1D6}" type="datetimeFigureOut">
              <a:rPr lang="en-US" smtClean="0">
                <a:solidFill>
                  <a:prstClr val="black">
                    <a:tint val="75000"/>
                  </a:prstClr>
                </a:solidFill>
              </a:rPr>
              <a:pPr/>
              <a:t>12/12/2016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C533A11-49FE-45D8-9BF0-4761F7407C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6955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AE7B41-036E-480C-831F-BA3B55CCC1D6}" type="datetimeFigureOut">
              <a:rPr lang="en-US" smtClean="0">
                <a:solidFill>
                  <a:prstClr val="black">
                    <a:tint val="75000"/>
                  </a:prstClr>
                </a:solidFill>
              </a:rPr>
              <a:pPr/>
              <a:t>12/12/2016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C533A11-49FE-45D8-9BF0-4761F7407C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6955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AE7B41-036E-480C-831F-BA3B55CCC1D6}" type="datetimeFigureOut">
              <a:rPr lang="en-US" smtClean="0">
                <a:solidFill>
                  <a:prstClr val="black">
                    <a:tint val="75000"/>
                  </a:prstClr>
                </a:solidFill>
              </a:rPr>
              <a:pPr/>
              <a:t>12/12/2016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C533A11-49FE-45D8-9BF0-4761F7407C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6955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AE7B41-036E-480C-831F-BA3B55CCC1D6}" type="datetimeFigureOut">
              <a:rPr lang="en-US" smtClean="0">
                <a:solidFill>
                  <a:prstClr val="black">
                    <a:tint val="75000"/>
                  </a:prstClr>
                </a:solidFill>
              </a:rPr>
              <a:pPr/>
              <a:t>12/12/2016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C533A11-49FE-45D8-9BF0-4761F7407C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6955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AE7B41-036E-480C-831F-BA3B55CCC1D6}" type="datetimeFigureOut">
              <a:rPr lang="en-US" smtClean="0">
                <a:solidFill>
                  <a:prstClr val="black">
                    <a:tint val="75000"/>
                  </a:prstClr>
                </a:solidFill>
              </a:rPr>
              <a:pPr/>
              <a:t>12/12/2016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C533A11-49FE-45D8-9BF0-4761F7407C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6955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AE7B41-036E-480C-831F-BA3B55CCC1D6}" type="datetimeFigureOut">
              <a:rPr lang="en-US" smtClean="0">
                <a:solidFill>
                  <a:prstClr val="black">
                    <a:tint val="75000"/>
                  </a:prstClr>
                </a:solidFill>
              </a:rPr>
              <a:pPr/>
              <a:t>12/12/2016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C533A11-49FE-45D8-9BF0-4761F7407C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6955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AE7B41-036E-480C-831F-BA3B55CCC1D6}" type="datetimeFigureOut">
              <a:rPr lang="en-US" smtClean="0">
                <a:solidFill>
                  <a:prstClr val="black">
                    <a:tint val="75000"/>
                  </a:prstClr>
                </a:solidFill>
              </a:rPr>
              <a:pPr/>
              <a:t>12/12/2016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C533A11-49FE-45D8-9BF0-4761F7407C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6955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F1B2B1-E751-4B7B-9278-D5B3AEC7FCAC}" type="datetimeFigureOut">
              <a:rPr lang="en-US" smtClean="0">
                <a:solidFill>
                  <a:prstClr val="black">
                    <a:tint val="75000"/>
                  </a:prstClr>
                </a:solidFill>
              </a:rPr>
              <a:pPr/>
              <a:t>12/12/2016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DA5E430-5C86-4F25-B777-2117FB8DDF4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7608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AE7B41-036E-480C-831F-BA3B55CCC1D6}" type="datetimeFigureOut">
              <a:rPr lang="en-US" smtClean="0">
                <a:solidFill>
                  <a:prstClr val="black">
                    <a:tint val="75000"/>
                  </a:prstClr>
                </a:solidFill>
              </a:rPr>
              <a:pPr/>
              <a:t>12/12/2016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C533A11-49FE-45D8-9BF0-4761F7407C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6955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AE7B41-036E-480C-831F-BA3B55CCC1D6}" type="datetimeFigureOut">
              <a:rPr lang="en-US" smtClean="0">
                <a:solidFill>
                  <a:prstClr val="black">
                    <a:tint val="75000"/>
                  </a:prstClr>
                </a:solidFill>
              </a:rPr>
              <a:pPr/>
              <a:t>12/12/2016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C533A11-49FE-45D8-9BF0-4761F7407C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695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8442F2-AE1A-4CAF-BA5E-B58E24421B59}" type="datetimeFigureOut">
              <a:rPr lang="en-US" smtClean="0"/>
              <a:t>12/12/2016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D36BE6-9EA6-4B73-B2F6-1F52F68EB2A1}" type="slidenum">
              <a:rPr lang="en-US" smtClean="0"/>
              <a:t>‹#›</a:t>
            </a:fld>
            <a:endParaRPr lang="en-US"/>
          </a:p>
        </p:txBody>
      </p:sp>
    </p:spTree>
    <p:extLst>
      <p:ext uri="{BB962C8B-B14F-4D97-AF65-F5344CB8AC3E}">
        <p14:creationId xmlns:p14="http://schemas.microsoft.com/office/powerpoint/2010/main" val="2851009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8442F2-AE1A-4CAF-BA5E-B58E24421B59}" type="datetimeFigureOut">
              <a:rPr lang="en-US" smtClean="0"/>
              <a:t>12/12/2016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D36BE6-9EA6-4B73-B2F6-1F52F68EB2A1}" type="slidenum">
              <a:rPr lang="en-US" smtClean="0"/>
              <a:t>‹#›</a:t>
            </a:fld>
            <a:endParaRPr lang="en-US"/>
          </a:p>
        </p:txBody>
      </p:sp>
    </p:spTree>
    <p:extLst>
      <p:ext uri="{BB962C8B-B14F-4D97-AF65-F5344CB8AC3E}">
        <p14:creationId xmlns:p14="http://schemas.microsoft.com/office/powerpoint/2010/main" val="1820577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8442F2-AE1A-4CAF-BA5E-B58E24421B59}" type="datetimeFigureOut">
              <a:rPr lang="en-US" smtClean="0"/>
              <a:t>12/12/2016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D36BE6-9EA6-4B73-B2F6-1F52F68EB2A1}" type="slidenum">
              <a:rPr lang="en-US" smtClean="0"/>
              <a:t>‹#›</a:t>
            </a:fld>
            <a:endParaRPr lang="en-US"/>
          </a:p>
        </p:txBody>
      </p:sp>
    </p:spTree>
    <p:extLst>
      <p:ext uri="{BB962C8B-B14F-4D97-AF65-F5344CB8AC3E}">
        <p14:creationId xmlns:p14="http://schemas.microsoft.com/office/powerpoint/2010/main" val="3899489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8442F2-AE1A-4CAF-BA5E-B58E24421B59}" type="datetimeFigureOut">
              <a:rPr lang="en-US" smtClean="0"/>
              <a:t>12/12/2016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D36BE6-9EA6-4B73-B2F6-1F52F68EB2A1}" type="slidenum">
              <a:rPr lang="en-US" smtClean="0"/>
              <a:t>‹#›</a:t>
            </a:fld>
            <a:endParaRPr lang="en-US"/>
          </a:p>
        </p:txBody>
      </p:sp>
    </p:spTree>
    <p:extLst>
      <p:ext uri="{BB962C8B-B14F-4D97-AF65-F5344CB8AC3E}">
        <p14:creationId xmlns:p14="http://schemas.microsoft.com/office/powerpoint/2010/main" val="115563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8442F2-AE1A-4CAF-BA5E-B58E24421B59}" type="datetimeFigureOut">
              <a:rPr lang="en-US" smtClean="0"/>
              <a:t>12/12/2016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D36BE6-9EA6-4B73-B2F6-1F52F68EB2A1}" type="slidenum">
              <a:rPr lang="en-US" smtClean="0"/>
              <a:t>‹#›</a:t>
            </a:fld>
            <a:endParaRPr lang="en-US"/>
          </a:p>
        </p:txBody>
      </p:sp>
    </p:spTree>
    <p:extLst>
      <p:ext uri="{BB962C8B-B14F-4D97-AF65-F5344CB8AC3E}">
        <p14:creationId xmlns:p14="http://schemas.microsoft.com/office/powerpoint/2010/main" val="6107007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20.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2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2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2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2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25.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26.xml"/></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2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2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30.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31.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32.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33.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34.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35.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36.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37.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38.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40.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41.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42.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43.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44.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45.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46.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47.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48.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8442F2-AE1A-4CAF-BA5E-B58E24421B59}" type="datetimeFigureOut">
              <a:rPr lang="en-US" smtClean="0"/>
              <a:t>12/12/2016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D36BE6-9EA6-4B73-B2F6-1F52F68EB2A1}" type="slidenum">
              <a:rPr lang="en-US" smtClean="0"/>
              <a:t>‹#›</a:t>
            </a:fld>
            <a:endParaRPr lang="en-US"/>
          </a:p>
        </p:txBody>
      </p:sp>
    </p:spTree>
    <p:extLst>
      <p:ext uri="{BB962C8B-B14F-4D97-AF65-F5344CB8AC3E}">
        <p14:creationId xmlns:p14="http://schemas.microsoft.com/office/powerpoint/2010/main" val="19077631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02E9D9-2687-4492-A35C-9A3E8B0638C8}" type="datetimeFigureOut">
              <a:rPr lang="en-US" smtClean="0">
                <a:solidFill>
                  <a:prstClr val="white">
                    <a:tint val="75000"/>
                  </a:prstClr>
                </a:solidFill>
              </a:rPr>
              <a:pPr/>
              <a:t>12/12/2016</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8C4586-D000-4357-9971-BE1526A86A0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4439558"/>
      </p:ext>
    </p:extLst>
  </p:cSld>
  <p:clrMap bg1="dk1" tx1="lt1" bg2="dk2" tx2="lt2" accent1="accent1" accent2="accent2" accent3="accent3" accent4="accent4" accent5="accent5" accent6="accent6" hlink="hlink" folHlink="folHlink"/>
  <p:sldLayoutIdLst>
    <p:sldLayoutId id="214748367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2C7D6CDC-00C5-41FD-9831-B8D37847221F}" type="slidenum">
              <a:rPr lang="en-US">
                <a:solidFill>
                  <a:srgbClr val="000000"/>
                </a:solidFill>
              </a:rPr>
              <a:pPr fontAlgn="base">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79"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0363" tIns="45186" rIns="90363" bIns="4518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315"/>
            <a:ext cx="8229600" cy="4525963"/>
          </a:xfrm>
          <a:prstGeom prst="rect">
            <a:avLst/>
          </a:prstGeom>
        </p:spPr>
        <p:txBody>
          <a:bodyPr vert="horz" lIns="90363" tIns="45186" rIns="90363" bIns="4518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0363" tIns="45186" rIns="90363" bIns="45186" rtlCol="0" anchor="ctr"/>
          <a:lstStyle>
            <a:lvl1pPr algn="l">
              <a:defRPr sz="1200">
                <a:solidFill>
                  <a:schemeClr val="tx1">
                    <a:tint val="75000"/>
                  </a:schemeClr>
                </a:solidFill>
              </a:defRPr>
            </a:lvl1pPr>
          </a:lstStyle>
          <a:p>
            <a:pPr defTabSz="903608"/>
            <a:fld id="{939309FF-B19D-4558-BF90-C58301F5F515}" type="datetimeFigureOut">
              <a:rPr lang="en-US" smtClean="0">
                <a:solidFill>
                  <a:prstClr val="black">
                    <a:tint val="75000"/>
                  </a:prstClr>
                </a:solidFill>
              </a:rPr>
              <a:pPr defTabSz="903608"/>
              <a:t>12/12/2016</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0"/>
            <a:ext cx="2895600" cy="365125"/>
          </a:xfrm>
          <a:prstGeom prst="rect">
            <a:avLst/>
          </a:prstGeom>
        </p:spPr>
        <p:txBody>
          <a:bodyPr vert="horz" lIns="90363" tIns="45186" rIns="90363" bIns="45186" rtlCol="0" anchor="ctr"/>
          <a:lstStyle>
            <a:lvl1pPr algn="ctr">
              <a:defRPr sz="1200">
                <a:solidFill>
                  <a:schemeClr val="tx1">
                    <a:tint val="75000"/>
                  </a:schemeClr>
                </a:solidFill>
              </a:defRPr>
            </a:lvl1pPr>
          </a:lstStyle>
          <a:p>
            <a:pPr defTabSz="903608"/>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0363" tIns="45186" rIns="90363" bIns="45186" rtlCol="0" anchor="ctr"/>
          <a:lstStyle>
            <a:lvl1pPr algn="r">
              <a:defRPr sz="1200">
                <a:solidFill>
                  <a:schemeClr val="tx1">
                    <a:tint val="75000"/>
                  </a:schemeClr>
                </a:solidFill>
              </a:defRPr>
            </a:lvl1pPr>
          </a:lstStyle>
          <a:p>
            <a:pPr defTabSz="903608"/>
            <a:fld id="{EAB3BBD6-BE53-4400-AEDC-2366D65DBBB8}" type="slidenum">
              <a:rPr lang="en-US" smtClean="0">
                <a:solidFill>
                  <a:prstClr val="black">
                    <a:tint val="75000"/>
                  </a:prstClr>
                </a:solidFill>
              </a:rPr>
              <a:pPr defTabSz="903608"/>
              <a:t>‹#›</a:t>
            </a:fld>
            <a:endParaRPr lang="en-US">
              <a:solidFill>
                <a:prstClr val="black">
                  <a:tint val="75000"/>
                </a:prstClr>
              </a:solidFill>
            </a:endParaRPr>
          </a:p>
        </p:txBody>
      </p:sp>
    </p:spTree>
    <p:extLst>
      <p:ext uri="{BB962C8B-B14F-4D97-AF65-F5344CB8AC3E}">
        <p14:creationId xmlns:p14="http://schemas.microsoft.com/office/powerpoint/2010/main" val="3675312951"/>
      </p:ext>
    </p:extLst>
  </p:cSld>
  <p:clrMap bg1="lt1" tx1="dk1" bg2="lt2" tx2="dk2" accent1="accent1" accent2="accent2" accent3="accent3" accent4="accent4" accent5="accent5" accent6="accent6" hlink="hlink" folHlink="folHlink"/>
  <p:sldLayoutIdLst>
    <p:sldLayoutId id="2147483681" r:id="rId1"/>
  </p:sldLayoutIdLst>
  <p:txStyles>
    <p:titleStyle>
      <a:lvl1pPr algn="ctr" defTabSz="903608" rtl="0" eaLnBrk="1" latinLnBrk="0" hangingPunct="1">
        <a:spcBef>
          <a:spcPct val="0"/>
        </a:spcBef>
        <a:buNone/>
        <a:defRPr sz="4400" kern="1200">
          <a:solidFill>
            <a:schemeClr val="tx1"/>
          </a:solidFill>
          <a:latin typeface="+mj-lt"/>
          <a:ea typeface="+mj-ea"/>
          <a:cs typeface="+mj-cs"/>
        </a:defRPr>
      </a:lvl1pPr>
    </p:titleStyle>
    <p:bodyStyle>
      <a:lvl1pPr marL="338854" indent="-338854" algn="l" defTabSz="90360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4181" indent="-282376" algn="l" defTabSz="90360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29507" indent="-225896" algn="l" defTabSz="90360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81316" indent="-225896" algn="l" defTabSz="90360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33118" indent="-225896" algn="l" defTabSz="90360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84922" indent="-225896" algn="l" defTabSz="90360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36733" indent="-225896" algn="l" defTabSz="90360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88530" indent="-225896" algn="l" defTabSz="90360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40334" indent="-225896" algn="l" defTabSz="90360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3608" rtl="0" eaLnBrk="1" latinLnBrk="0" hangingPunct="1">
        <a:defRPr sz="1800" kern="1200">
          <a:solidFill>
            <a:schemeClr val="tx1"/>
          </a:solidFill>
          <a:latin typeface="+mn-lt"/>
          <a:ea typeface="+mn-ea"/>
          <a:cs typeface="+mn-cs"/>
        </a:defRPr>
      </a:lvl1pPr>
      <a:lvl2pPr marL="451798" algn="l" defTabSz="903608" rtl="0" eaLnBrk="1" latinLnBrk="0" hangingPunct="1">
        <a:defRPr sz="1800" kern="1200">
          <a:solidFill>
            <a:schemeClr val="tx1"/>
          </a:solidFill>
          <a:latin typeface="+mn-lt"/>
          <a:ea typeface="+mn-ea"/>
          <a:cs typeface="+mn-cs"/>
        </a:defRPr>
      </a:lvl2pPr>
      <a:lvl3pPr marL="903608" algn="l" defTabSz="903608" rtl="0" eaLnBrk="1" latinLnBrk="0" hangingPunct="1">
        <a:defRPr sz="1800" kern="1200">
          <a:solidFill>
            <a:schemeClr val="tx1"/>
          </a:solidFill>
          <a:latin typeface="+mn-lt"/>
          <a:ea typeface="+mn-ea"/>
          <a:cs typeface="+mn-cs"/>
        </a:defRPr>
      </a:lvl3pPr>
      <a:lvl4pPr marL="1355411" algn="l" defTabSz="903608" rtl="0" eaLnBrk="1" latinLnBrk="0" hangingPunct="1">
        <a:defRPr sz="1800" kern="1200">
          <a:solidFill>
            <a:schemeClr val="tx1"/>
          </a:solidFill>
          <a:latin typeface="+mn-lt"/>
          <a:ea typeface="+mn-ea"/>
          <a:cs typeface="+mn-cs"/>
        </a:defRPr>
      </a:lvl4pPr>
      <a:lvl5pPr marL="1807214" algn="l" defTabSz="903608" rtl="0" eaLnBrk="1" latinLnBrk="0" hangingPunct="1">
        <a:defRPr sz="1800" kern="1200">
          <a:solidFill>
            <a:schemeClr val="tx1"/>
          </a:solidFill>
          <a:latin typeface="+mn-lt"/>
          <a:ea typeface="+mn-ea"/>
          <a:cs typeface="+mn-cs"/>
        </a:defRPr>
      </a:lvl5pPr>
      <a:lvl6pPr marL="2259020" algn="l" defTabSz="903608" rtl="0" eaLnBrk="1" latinLnBrk="0" hangingPunct="1">
        <a:defRPr sz="1800" kern="1200">
          <a:solidFill>
            <a:schemeClr val="tx1"/>
          </a:solidFill>
          <a:latin typeface="+mn-lt"/>
          <a:ea typeface="+mn-ea"/>
          <a:cs typeface="+mn-cs"/>
        </a:defRPr>
      </a:lvl6pPr>
      <a:lvl7pPr marL="2710829" algn="l" defTabSz="903608" rtl="0" eaLnBrk="1" latinLnBrk="0" hangingPunct="1">
        <a:defRPr sz="1800" kern="1200">
          <a:solidFill>
            <a:schemeClr val="tx1"/>
          </a:solidFill>
          <a:latin typeface="+mn-lt"/>
          <a:ea typeface="+mn-ea"/>
          <a:cs typeface="+mn-cs"/>
        </a:defRPr>
      </a:lvl7pPr>
      <a:lvl8pPr marL="3162631" algn="l" defTabSz="903608" rtl="0" eaLnBrk="1" latinLnBrk="0" hangingPunct="1">
        <a:defRPr sz="1800" kern="1200">
          <a:solidFill>
            <a:schemeClr val="tx1"/>
          </a:solidFill>
          <a:latin typeface="+mn-lt"/>
          <a:ea typeface="+mn-ea"/>
          <a:cs typeface="+mn-cs"/>
        </a:defRPr>
      </a:lvl8pPr>
      <a:lvl9pPr marL="3614432" algn="l" defTabSz="903608"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0372" tIns="45191" rIns="90372" bIns="45191"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314"/>
            <a:ext cx="8229600" cy="4525963"/>
          </a:xfrm>
          <a:prstGeom prst="rect">
            <a:avLst/>
          </a:prstGeom>
          <a:noFill/>
          <a:ln w="9525">
            <a:noFill/>
            <a:miter lim="800000"/>
            <a:headEnd/>
            <a:tailEnd/>
          </a:ln>
        </p:spPr>
        <p:txBody>
          <a:bodyPr vert="horz" wrap="square" lIns="90372" tIns="45191" rIns="90372" bIns="4519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41"/>
            <a:ext cx="2133600" cy="476250"/>
          </a:xfrm>
          <a:prstGeom prst="rect">
            <a:avLst/>
          </a:prstGeom>
          <a:noFill/>
          <a:ln w="9525">
            <a:noFill/>
            <a:miter lim="800000"/>
            <a:headEnd/>
            <a:tailEnd/>
          </a:ln>
          <a:effectLst/>
        </p:spPr>
        <p:txBody>
          <a:bodyPr vert="horz" wrap="square" lIns="90372" tIns="45191" rIns="90372" bIns="45191" numCol="1" anchor="t" anchorCtr="0" compatLnSpc="1">
            <a:prstTxWarp prst="textNoShape">
              <a:avLst/>
            </a:prstTxWarp>
          </a:bodyPr>
          <a:lstStyle>
            <a:lvl1pPr>
              <a:defRPr sz="1400">
                <a:latin typeface="Arial" pitchFamily="-108" charset="0"/>
                <a:ea typeface="+mn-ea"/>
                <a:cs typeface="+mn-cs"/>
              </a:defRPr>
            </a:lvl1pPr>
          </a:lstStyle>
          <a:p>
            <a:pPr defTabSz="903704" fontAlgn="base">
              <a:spcBef>
                <a:spcPct val="0"/>
              </a:spcBef>
              <a:spcAft>
                <a:spcPct val="0"/>
              </a:spcAft>
              <a:defRPr/>
            </a:pPr>
            <a:endParaRPr lang="en-US">
              <a:solidFill>
                <a:prstClr val="white"/>
              </a:solidFill>
            </a:endParaRPr>
          </a:p>
        </p:txBody>
      </p:sp>
      <p:sp>
        <p:nvSpPr>
          <p:cNvPr id="1029" name="Rectangle 5"/>
          <p:cNvSpPr>
            <a:spLocks noGrp="1" noChangeArrowheads="1"/>
          </p:cNvSpPr>
          <p:nvPr>
            <p:ph type="ftr" sz="quarter" idx="3"/>
          </p:nvPr>
        </p:nvSpPr>
        <p:spPr bwMode="auto">
          <a:xfrm>
            <a:off x="3124201" y="6245241"/>
            <a:ext cx="2895600" cy="476250"/>
          </a:xfrm>
          <a:prstGeom prst="rect">
            <a:avLst/>
          </a:prstGeom>
          <a:noFill/>
          <a:ln w="9525">
            <a:noFill/>
            <a:miter lim="800000"/>
            <a:headEnd/>
            <a:tailEnd/>
          </a:ln>
          <a:effectLst/>
        </p:spPr>
        <p:txBody>
          <a:bodyPr vert="horz" wrap="square" lIns="90372" tIns="45191" rIns="90372" bIns="45191" numCol="1" anchor="t" anchorCtr="0" compatLnSpc="1">
            <a:prstTxWarp prst="textNoShape">
              <a:avLst/>
            </a:prstTxWarp>
          </a:bodyPr>
          <a:lstStyle>
            <a:lvl1pPr algn="ctr">
              <a:defRPr sz="1400">
                <a:latin typeface="Arial" pitchFamily="-108" charset="0"/>
                <a:ea typeface="+mn-ea"/>
                <a:cs typeface="+mn-cs"/>
              </a:defRPr>
            </a:lvl1pPr>
          </a:lstStyle>
          <a:p>
            <a:pPr defTabSz="903704" fontAlgn="base">
              <a:spcBef>
                <a:spcPct val="0"/>
              </a:spcBef>
              <a:spcAft>
                <a:spcPct val="0"/>
              </a:spcAft>
              <a:defRPr/>
            </a:pPr>
            <a:endParaRPr lang="en-US">
              <a:solidFill>
                <a:prstClr val="white"/>
              </a:solidFill>
            </a:endParaRPr>
          </a:p>
        </p:txBody>
      </p:sp>
      <p:sp>
        <p:nvSpPr>
          <p:cNvPr id="1030" name="Rectangle 6"/>
          <p:cNvSpPr>
            <a:spLocks noGrp="1" noChangeArrowheads="1"/>
          </p:cNvSpPr>
          <p:nvPr>
            <p:ph type="sldNum" sz="quarter" idx="4"/>
          </p:nvPr>
        </p:nvSpPr>
        <p:spPr bwMode="auto">
          <a:xfrm>
            <a:off x="6553200" y="6245241"/>
            <a:ext cx="2133600" cy="476250"/>
          </a:xfrm>
          <a:prstGeom prst="rect">
            <a:avLst/>
          </a:prstGeom>
          <a:noFill/>
          <a:ln w="9525">
            <a:noFill/>
            <a:miter lim="800000"/>
            <a:headEnd/>
            <a:tailEnd/>
          </a:ln>
          <a:effectLst/>
        </p:spPr>
        <p:txBody>
          <a:bodyPr vert="horz" wrap="square" lIns="90372" tIns="45191" rIns="90372" bIns="45191" numCol="1" anchor="t" anchorCtr="0" compatLnSpc="1">
            <a:prstTxWarp prst="textNoShape">
              <a:avLst/>
            </a:prstTxWarp>
          </a:bodyPr>
          <a:lstStyle>
            <a:lvl1pPr algn="r">
              <a:defRPr sz="1400">
                <a:latin typeface="Arial" charset="0"/>
                <a:ea typeface="ＭＳ Ｐゴシック" pitchFamily="-108" charset="-128"/>
              </a:defRPr>
            </a:lvl1pPr>
          </a:lstStyle>
          <a:p>
            <a:pPr defTabSz="903704" fontAlgn="base">
              <a:spcBef>
                <a:spcPct val="0"/>
              </a:spcBef>
              <a:spcAft>
                <a:spcPct val="0"/>
              </a:spcAft>
              <a:defRPr/>
            </a:pPr>
            <a:fld id="{457996A3-AC93-4BE6-AB58-04DE139B2DF5}" type="slidenum">
              <a:rPr lang="en-US">
                <a:solidFill>
                  <a:prstClr val="white"/>
                </a:solidFill>
              </a:rPr>
              <a:pPr defTabSz="903704" fontAlgn="base">
                <a:spcBef>
                  <a:spcPct val="0"/>
                </a:spcBef>
                <a:spcAft>
                  <a:spcPct val="0"/>
                </a:spcAft>
                <a:defRPr/>
              </a:pPr>
              <a:t>‹#›</a:t>
            </a:fld>
            <a:endParaRPr lang="en-US">
              <a:solidFill>
                <a:prstClr val="white"/>
              </a:solidFill>
            </a:endParaRPr>
          </a:p>
        </p:txBody>
      </p:sp>
    </p:spTree>
  </p:cSld>
  <p:clrMap bg1="dk1" tx1="lt1" bg2="dk2" tx2="lt2" accent1="accent1" accent2="accent2" accent3="accent3" accent4="accent4" accent5="accent5" accent6="accent6" hlink="hlink" folHlink="folHlink"/>
  <p:sldLayoutIdLst>
    <p:sldLayoutId id="214748368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1846" algn="ctr" rtl="0" fontAlgn="base">
        <a:spcBef>
          <a:spcPct val="0"/>
        </a:spcBef>
        <a:spcAft>
          <a:spcPct val="0"/>
        </a:spcAft>
        <a:defRPr sz="4400">
          <a:solidFill>
            <a:schemeClr val="tx2"/>
          </a:solidFill>
          <a:latin typeface="Arial" pitchFamily="-108" charset="0"/>
        </a:defRPr>
      </a:lvl6pPr>
      <a:lvl7pPr marL="903704" algn="ctr" rtl="0" fontAlgn="base">
        <a:spcBef>
          <a:spcPct val="0"/>
        </a:spcBef>
        <a:spcAft>
          <a:spcPct val="0"/>
        </a:spcAft>
        <a:defRPr sz="4400">
          <a:solidFill>
            <a:schemeClr val="tx2"/>
          </a:solidFill>
          <a:latin typeface="Arial" pitchFamily="-108" charset="0"/>
        </a:defRPr>
      </a:lvl7pPr>
      <a:lvl8pPr marL="1355555" algn="ctr" rtl="0" fontAlgn="base">
        <a:spcBef>
          <a:spcPct val="0"/>
        </a:spcBef>
        <a:spcAft>
          <a:spcPct val="0"/>
        </a:spcAft>
        <a:defRPr sz="4400">
          <a:solidFill>
            <a:schemeClr val="tx2"/>
          </a:solidFill>
          <a:latin typeface="Arial" pitchFamily="-108" charset="0"/>
        </a:defRPr>
      </a:lvl8pPr>
      <a:lvl9pPr marL="1807405" algn="ctr" rtl="0" fontAlgn="base">
        <a:spcBef>
          <a:spcPct val="0"/>
        </a:spcBef>
        <a:spcAft>
          <a:spcPct val="0"/>
        </a:spcAft>
        <a:defRPr sz="4400">
          <a:solidFill>
            <a:schemeClr val="tx2"/>
          </a:solidFill>
          <a:latin typeface="Arial" pitchFamily="-108" charset="0"/>
        </a:defRPr>
      </a:lvl9pPr>
    </p:titleStyle>
    <p:bodyStyle>
      <a:lvl1pPr marL="338890" indent="-33889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34259" indent="-282406"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29627" indent="-22592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581484" indent="-22592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33334" indent="-22592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485186" indent="-225920" algn="l" rtl="0" fontAlgn="base">
        <a:spcBef>
          <a:spcPct val="20000"/>
        </a:spcBef>
        <a:spcAft>
          <a:spcPct val="0"/>
        </a:spcAft>
        <a:buChar char="»"/>
        <a:defRPr sz="2000">
          <a:solidFill>
            <a:schemeClr val="tx1"/>
          </a:solidFill>
          <a:latin typeface="+mn-lt"/>
          <a:ea typeface="ＭＳ Ｐゴシック" pitchFamily="-108" charset="-128"/>
        </a:defRPr>
      </a:lvl6pPr>
      <a:lvl7pPr marL="2937044" indent="-225920" algn="l" rtl="0" fontAlgn="base">
        <a:spcBef>
          <a:spcPct val="20000"/>
        </a:spcBef>
        <a:spcAft>
          <a:spcPct val="0"/>
        </a:spcAft>
        <a:buChar char="»"/>
        <a:defRPr sz="2000">
          <a:solidFill>
            <a:schemeClr val="tx1"/>
          </a:solidFill>
          <a:latin typeface="+mn-lt"/>
          <a:ea typeface="ＭＳ Ｐゴシック" pitchFamily="-108" charset="-128"/>
        </a:defRPr>
      </a:lvl7pPr>
      <a:lvl8pPr marL="3388889" indent="-225920" algn="l" rtl="0" fontAlgn="base">
        <a:spcBef>
          <a:spcPct val="20000"/>
        </a:spcBef>
        <a:spcAft>
          <a:spcPct val="0"/>
        </a:spcAft>
        <a:buChar char="»"/>
        <a:defRPr sz="2000">
          <a:solidFill>
            <a:schemeClr val="tx1"/>
          </a:solidFill>
          <a:latin typeface="+mn-lt"/>
          <a:ea typeface="ＭＳ Ｐゴシック" pitchFamily="-108" charset="-128"/>
        </a:defRPr>
      </a:lvl8pPr>
      <a:lvl9pPr marL="3840741" indent="-22592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1846" rtl="0" eaLnBrk="1" latinLnBrk="0" hangingPunct="1">
        <a:defRPr sz="1800" kern="1200">
          <a:solidFill>
            <a:schemeClr val="tx1"/>
          </a:solidFill>
          <a:latin typeface="+mn-lt"/>
          <a:ea typeface="+mn-ea"/>
          <a:cs typeface="+mn-cs"/>
        </a:defRPr>
      </a:lvl1pPr>
      <a:lvl2pPr marL="451846" algn="l" defTabSz="451846" rtl="0" eaLnBrk="1" latinLnBrk="0" hangingPunct="1">
        <a:defRPr sz="1800" kern="1200">
          <a:solidFill>
            <a:schemeClr val="tx1"/>
          </a:solidFill>
          <a:latin typeface="+mn-lt"/>
          <a:ea typeface="+mn-ea"/>
          <a:cs typeface="+mn-cs"/>
        </a:defRPr>
      </a:lvl2pPr>
      <a:lvl3pPr marL="903704" algn="l" defTabSz="451846" rtl="0" eaLnBrk="1" latinLnBrk="0" hangingPunct="1">
        <a:defRPr sz="1800" kern="1200">
          <a:solidFill>
            <a:schemeClr val="tx1"/>
          </a:solidFill>
          <a:latin typeface="+mn-lt"/>
          <a:ea typeface="+mn-ea"/>
          <a:cs typeface="+mn-cs"/>
        </a:defRPr>
      </a:lvl3pPr>
      <a:lvl4pPr marL="1355555" algn="l" defTabSz="451846" rtl="0" eaLnBrk="1" latinLnBrk="0" hangingPunct="1">
        <a:defRPr sz="1800" kern="1200">
          <a:solidFill>
            <a:schemeClr val="tx1"/>
          </a:solidFill>
          <a:latin typeface="+mn-lt"/>
          <a:ea typeface="+mn-ea"/>
          <a:cs typeface="+mn-cs"/>
        </a:defRPr>
      </a:lvl4pPr>
      <a:lvl5pPr marL="1807405" algn="l" defTabSz="451846" rtl="0" eaLnBrk="1" latinLnBrk="0" hangingPunct="1">
        <a:defRPr sz="1800" kern="1200">
          <a:solidFill>
            <a:schemeClr val="tx1"/>
          </a:solidFill>
          <a:latin typeface="+mn-lt"/>
          <a:ea typeface="+mn-ea"/>
          <a:cs typeface="+mn-cs"/>
        </a:defRPr>
      </a:lvl5pPr>
      <a:lvl6pPr marL="2259259" algn="l" defTabSz="451846" rtl="0" eaLnBrk="1" latinLnBrk="0" hangingPunct="1">
        <a:defRPr sz="1800" kern="1200">
          <a:solidFill>
            <a:schemeClr val="tx1"/>
          </a:solidFill>
          <a:latin typeface="+mn-lt"/>
          <a:ea typeface="+mn-ea"/>
          <a:cs typeface="+mn-cs"/>
        </a:defRPr>
      </a:lvl6pPr>
      <a:lvl7pPr marL="2711116" algn="l" defTabSz="451846" rtl="0" eaLnBrk="1" latinLnBrk="0" hangingPunct="1">
        <a:defRPr sz="1800" kern="1200">
          <a:solidFill>
            <a:schemeClr val="tx1"/>
          </a:solidFill>
          <a:latin typeface="+mn-lt"/>
          <a:ea typeface="+mn-ea"/>
          <a:cs typeface="+mn-cs"/>
        </a:defRPr>
      </a:lvl7pPr>
      <a:lvl8pPr marL="3162966" algn="l" defTabSz="451846" rtl="0" eaLnBrk="1" latinLnBrk="0" hangingPunct="1">
        <a:defRPr sz="1800" kern="1200">
          <a:solidFill>
            <a:schemeClr val="tx1"/>
          </a:solidFill>
          <a:latin typeface="+mn-lt"/>
          <a:ea typeface="+mn-ea"/>
          <a:cs typeface="+mn-cs"/>
        </a:defRPr>
      </a:lvl8pPr>
      <a:lvl9pPr marL="3614815" algn="l" defTabSz="451846"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02E9D9-2687-4492-A35C-9A3E8B0638C8}" type="datetimeFigureOut">
              <a:rPr lang="en-US" smtClean="0">
                <a:solidFill>
                  <a:prstClr val="white">
                    <a:tint val="75000"/>
                  </a:prstClr>
                </a:solidFill>
              </a:rPr>
              <a:pPr/>
              <a:t>12/12/2016</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8C4586-D000-4357-9971-BE1526A86A0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4439558"/>
      </p:ext>
    </p:extLst>
  </p:cSld>
  <p:clrMap bg1="dk1" tx1="lt1" bg2="dk2" tx2="lt2" accent1="accent1" accent2="accent2" accent3="accent3" accent4="accent4" accent5="accent5" accent6="accent6" hlink="hlink" folHlink="folHlink"/>
  <p:sldLayoutIdLst>
    <p:sldLayoutId id="214748368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02E9D9-2687-4492-A35C-9A3E8B0638C8}" type="datetimeFigureOut">
              <a:rPr lang="en-US" smtClean="0">
                <a:solidFill>
                  <a:prstClr val="white">
                    <a:tint val="75000"/>
                  </a:prstClr>
                </a:solidFill>
              </a:rPr>
              <a:pPr/>
              <a:t>12/12/2016</a:t>
            </a:fld>
            <a:endParaRPr lang="en-US">
              <a:solidFill>
                <a:prstClr val="white">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8C4586-D000-4357-9971-BE1526A86A02}"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4439558"/>
      </p:ext>
    </p:extLst>
  </p:cSld>
  <p:clrMap bg1="dk1" tx1="lt1" bg2="dk2" tx2="lt2" accent1="accent1" accent2="accent2" accent3="accent3" accent4="accent4" accent5="accent5" accent6="accent6" hlink="hlink" folHlink="folHlink"/>
  <p:sldLayoutIdLst>
    <p:sldLayoutId id="214748368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8" charset="0"/>
                <a:ea typeface="+mn-ea"/>
                <a:cs typeface="+mn-cs"/>
              </a:defRPr>
            </a:lvl1pPr>
          </a:lstStyle>
          <a:p>
            <a:pPr fontAlgn="base">
              <a:spcBef>
                <a:spcPct val="0"/>
              </a:spcBef>
              <a:spcAft>
                <a:spcPct val="0"/>
              </a:spcAft>
              <a:defRPr/>
            </a:pPr>
            <a:endParaRPr lang="en-US">
              <a:solidFill>
                <a:prstClr val="white"/>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8" charset="0"/>
                <a:ea typeface="+mn-ea"/>
                <a:cs typeface="+mn-cs"/>
              </a:defRPr>
            </a:lvl1pPr>
          </a:lstStyle>
          <a:p>
            <a:pPr fontAlgn="base">
              <a:spcBef>
                <a:spcPct val="0"/>
              </a:spcBef>
              <a:spcAft>
                <a:spcPct val="0"/>
              </a:spcAft>
              <a:defRPr/>
            </a:pPr>
            <a:endParaRPr lang="en-US">
              <a:solidFill>
                <a:prstClr val="white"/>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pitchFamily="-108" charset="-128"/>
              </a:defRPr>
            </a:lvl1pPr>
          </a:lstStyle>
          <a:p>
            <a:pPr fontAlgn="base">
              <a:spcBef>
                <a:spcPct val="0"/>
              </a:spcBef>
              <a:spcAft>
                <a:spcPct val="0"/>
              </a:spcAft>
              <a:defRPr/>
            </a:pPr>
            <a:fld id="{EB26ED8D-ABBA-4DBF-90CA-C68DBB43A1D2}" type="slidenum">
              <a:rPr lang="en-US">
                <a:solidFill>
                  <a:prstClr val="white"/>
                </a:solidFill>
              </a:rPr>
              <a:pPr fontAlgn="base">
                <a:spcBef>
                  <a:spcPct val="0"/>
                </a:spcBef>
                <a:spcAft>
                  <a:spcPct val="0"/>
                </a:spcAft>
                <a:defRPr/>
              </a:pPr>
              <a:t>‹#›</a:t>
            </a:fld>
            <a:endParaRPr lang="en-US">
              <a:solidFill>
                <a:prstClr val="white"/>
              </a:solidFill>
            </a:endParaRPr>
          </a:p>
        </p:txBody>
      </p:sp>
    </p:spTree>
  </p:cSld>
  <p:clrMap bg1="dk1" tx1="lt1" bg2="dk2" tx2="lt2" accent1="accent1" accent2="accent2" accent3="accent3" accent4="accent4" accent5="accent5" accent6="accent6" hlink="hlink" folHlink="folHlink"/>
  <p:sldLayoutIdLst>
    <p:sldLayoutId id="214748368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30" tIns="45715" rIns="91430" bIns="45715" rtlCol="0" anchor="ctr"/>
          <a:lstStyle>
            <a:lvl1pPr algn="l">
              <a:defRPr sz="1200">
                <a:solidFill>
                  <a:schemeClr val="tx1">
                    <a:tint val="75000"/>
                  </a:schemeClr>
                </a:solidFill>
              </a:defRPr>
            </a:lvl1pPr>
          </a:lstStyle>
          <a:p>
            <a:pPr defTabSz="914305"/>
            <a:fld id="{2601E1D4-9C16-4F9B-A9E4-6B0F9ECC3348}" type="datetimeFigureOut">
              <a:rPr lang="en-US" smtClean="0">
                <a:solidFill>
                  <a:prstClr val="black">
                    <a:tint val="75000"/>
                  </a:prstClr>
                </a:solidFill>
              </a:rPr>
              <a:pPr defTabSz="914305"/>
              <a:t>12/12/2016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a:defRPr sz="1200">
                <a:solidFill>
                  <a:schemeClr val="tx1">
                    <a:tint val="75000"/>
                  </a:schemeClr>
                </a:solidFill>
              </a:defRPr>
            </a:lvl1pPr>
          </a:lstStyle>
          <a:p>
            <a:pPr defTabSz="914305"/>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0" tIns="45715" rIns="91430" bIns="45715" rtlCol="0" anchor="ctr"/>
          <a:lstStyle>
            <a:lvl1pPr algn="r">
              <a:defRPr sz="1200">
                <a:solidFill>
                  <a:schemeClr val="tx1">
                    <a:tint val="75000"/>
                  </a:schemeClr>
                </a:solidFill>
              </a:defRPr>
            </a:lvl1pPr>
          </a:lstStyle>
          <a:p>
            <a:pPr defTabSz="914305"/>
            <a:fld id="{E966FE9E-4DBC-43C9-8661-47A280AB11BB}" type="slidenum">
              <a:rPr lang="en-US" smtClean="0">
                <a:solidFill>
                  <a:prstClr val="black">
                    <a:tint val="75000"/>
                  </a:prstClr>
                </a:solidFill>
              </a:rPr>
              <a:pPr defTabSz="914305"/>
              <a:t>‹#›</a:t>
            </a:fld>
            <a:endParaRPr lang="en-US">
              <a:solidFill>
                <a:prstClr val="black">
                  <a:tint val="75000"/>
                </a:prstClr>
              </a:solidFill>
            </a:endParaRPr>
          </a:p>
        </p:txBody>
      </p:sp>
    </p:spTree>
    <p:extLst>
      <p:ext uri="{BB962C8B-B14F-4D97-AF65-F5344CB8AC3E}">
        <p14:creationId xmlns:p14="http://schemas.microsoft.com/office/powerpoint/2010/main" val="3802235915"/>
      </p:ext>
    </p:extLst>
  </p:cSld>
  <p:clrMap bg1="lt1" tx1="dk1" bg2="lt2" tx2="dk2" accent1="accent1" accent2="accent2" accent3="accent3" accent4="accent4" accent5="accent5" accent6="accent6" hlink="hlink" folHlink="folHlink"/>
  <p:sldLayoutIdLst>
    <p:sldLayoutId id="2147483691" r:id="rId1"/>
  </p:sldLayoutIdLst>
  <p:txStyles>
    <p:titleStyle>
      <a:lvl1pPr algn="ctr" defTabSz="914305"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91430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73" indent="-285720" algn="l" defTabSz="91430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82" indent="-228577" algn="l" defTabSz="9143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34"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87"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40"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12A36D-AFC3-42F2-ADE6-FEA425E1AB64}" type="datetimeFigureOut">
              <a:rPr lang="en-US" smtClean="0">
                <a:solidFill>
                  <a:prstClr val="black">
                    <a:tint val="75000"/>
                  </a:prstClr>
                </a:solidFill>
              </a:rPr>
              <a:pPr/>
              <a:t>12/12/2016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D905CA-8ECC-4954-B261-288ECFCC70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678969"/>
      </p:ext>
    </p:extLst>
  </p:cSld>
  <p:clrMap bg1="lt1" tx1="dk1" bg2="lt2" tx2="dk2" accent1="accent1" accent2="accent2" accent3="accent3" accent4="accent4" accent5="accent5" accent6="accent6" hlink="hlink" folHlink="folHlink"/>
  <p:sldLayoutIdLst>
    <p:sldLayoutId id="214748369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12A36D-AFC3-42F2-ADE6-FEA425E1AB64}" type="datetimeFigureOut">
              <a:rPr lang="en-US" smtClean="0">
                <a:solidFill>
                  <a:prstClr val="black">
                    <a:tint val="75000"/>
                  </a:prstClr>
                </a:solidFill>
              </a:rPr>
              <a:pPr/>
              <a:t>12/12/2016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D905CA-8ECC-4954-B261-288ECFCC70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678969"/>
      </p:ext>
    </p:extLst>
  </p:cSld>
  <p:clrMap bg1="lt1" tx1="dk1" bg2="lt2" tx2="dk2" accent1="accent1" accent2="accent2" accent3="accent3" accent4="accent4" accent5="accent5" accent6="accent6" hlink="hlink" folHlink="folHlink"/>
  <p:sldLayoutIdLst>
    <p:sldLayoutId id="214748369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F05E04-75B4-4305-ABD2-CEB9FE6D03B7}" type="datetimeFigureOut">
              <a:rPr lang="en-US" smtClean="0">
                <a:solidFill>
                  <a:prstClr val="black">
                    <a:tint val="75000"/>
                  </a:prstClr>
                </a:solidFill>
              </a:rPr>
              <a:pPr/>
              <a:t>12/12/2016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F16AE9-72DA-406A-A352-AD304C790F68}"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12A36D-AFC3-42F2-ADE6-FEA425E1AB64}" type="datetimeFigureOut">
              <a:rPr lang="en-US" smtClean="0">
                <a:solidFill>
                  <a:prstClr val="black">
                    <a:tint val="75000"/>
                  </a:prstClr>
                </a:solidFill>
              </a:rPr>
              <a:pPr/>
              <a:t>12/12/2016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D905CA-8ECC-4954-B261-288ECFCC70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678969"/>
      </p:ext>
    </p:extLst>
  </p:cSld>
  <p:clrMap bg1="lt1" tx1="dk1" bg2="lt2" tx2="dk2" accent1="accent1" accent2="accent2" accent3="accent3" accent4="accent4" accent5="accent5" accent6="accent6" hlink="hlink" folHlink="folHlink"/>
  <p:sldLayoutIdLst>
    <p:sldLayoutId id="214748369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12A36D-AFC3-42F2-ADE6-FEA425E1AB64}" type="datetimeFigureOut">
              <a:rPr lang="en-US" smtClean="0">
                <a:solidFill>
                  <a:prstClr val="black">
                    <a:tint val="75000"/>
                  </a:prstClr>
                </a:solidFill>
              </a:rPr>
              <a:pPr/>
              <a:t>12/12/2016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D905CA-8ECC-4954-B261-288ECFCC700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678969"/>
      </p:ext>
    </p:extLst>
  </p:cSld>
  <p:clrMap bg1="lt1" tx1="dk1" bg2="lt2" tx2="dk2" accent1="accent1" accent2="accent2" accent3="accent3" accent4="accent4" accent5="accent5" accent6="accent6" hlink="hlink" folHlink="folHlink"/>
  <p:sldLayoutIdLst>
    <p:sldLayoutId id="214748369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30" tIns="45715" rIns="91430" bIns="45715" rtlCol="0" anchor="ctr"/>
          <a:lstStyle>
            <a:lvl1pPr algn="l">
              <a:defRPr sz="1200">
                <a:solidFill>
                  <a:schemeClr val="tx1">
                    <a:tint val="75000"/>
                  </a:schemeClr>
                </a:solidFill>
              </a:defRPr>
            </a:lvl1pPr>
          </a:lstStyle>
          <a:p>
            <a:pPr defTabSz="914305"/>
            <a:fld id="{E5AE7B41-036E-480C-831F-BA3B55CCC1D6}" type="datetimeFigureOut">
              <a:rPr lang="en-US" smtClean="0">
                <a:solidFill>
                  <a:prstClr val="black">
                    <a:tint val="75000"/>
                  </a:prstClr>
                </a:solidFill>
              </a:rPr>
              <a:pPr defTabSz="914305"/>
              <a:t>12/12/2016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a:defRPr sz="1200">
                <a:solidFill>
                  <a:schemeClr val="tx1">
                    <a:tint val="75000"/>
                  </a:schemeClr>
                </a:solidFill>
              </a:defRPr>
            </a:lvl1pPr>
          </a:lstStyle>
          <a:p>
            <a:pPr defTabSz="914305"/>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0" tIns="45715" rIns="91430" bIns="45715" rtlCol="0" anchor="ctr"/>
          <a:lstStyle>
            <a:lvl1pPr algn="r">
              <a:defRPr sz="1200">
                <a:solidFill>
                  <a:schemeClr val="tx1">
                    <a:tint val="75000"/>
                  </a:schemeClr>
                </a:solidFill>
              </a:defRPr>
            </a:lvl1pPr>
          </a:lstStyle>
          <a:p>
            <a:pPr defTabSz="914305"/>
            <a:fld id="{9C533A11-49FE-45D8-9BF0-4761F7407CEC}" type="slidenum">
              <a:rPr lang="en-US" smtClean="0">
                <a:solidFill>
                  <a:prstClr val="black">
                    <a:tint val="75000"/>
                  </a:prstClr>
                </a:solidFill>
              </a:rPr>
              <a:pPr defTabSz="914305"/>
              <a:t>‹#›</a:t>
            </a:fld>
            <a:endParaRPr lang="en-US">
              <a:solidFill>
                <a:prstClr val="black">
                  <a:tint val="75000"/>
                </a:prstClr>
              </a:solidFill>
            </a:endParaRPr>
          </a:p>
        </p:txBody>
      </p:sp>
    </p:spTree>
    <p:extLst>
      <p:ext uri="{BB962C8B-B14F-4D97-AF65-F5344CB8AC3E}">
        <p14:creationId xmlns:p14="http://schemas.microsoft.com/office/powerpoint/2010/main" val="3048805810"/>
      </p:ext>
    </p:extLst>
  </p:cSld>
  <p:clrMap bg1="lt1" tx1="dk1" bg2="lt2" tx2="dk2" accent1="accent1" accent2="accent2" accent3="accent3" accent4="accent4" accent5="accent5" accent6="accent6" hlink="hlink" folHlink="folHlink"/>
  <p:sldLayoutIdLst>
    <p:sldLayoutId id="2147483701" r:id="rId1"/>
  </p:sldLayoutIdLst>
  <p:txStyles>
    <p:titleStyle>
      <a:lvl1pPr algn="ctr" defTabSz="914305"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91430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73" indent="-285720" algn="l" defTabSz="91430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82" indent="-228577" algn="l" defTabSz="9143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34"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87"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40"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30" tIns="45715" rIns="91430" bIns="45715" rtlCol="0" anchor="ctr"/>
          <a:lstStyle>
            <a:lvl1pPr algn="l">
              <a:defRPr sz="1200">
                <a:solidFill>
                  <a:schemeClr val="tx1">
                    <a:tint val="75000"/>
                  </a:schemeClr>
                </a:solidFill>
              </a:defRPr>
            </a:lvl1pPr>
          </a:lstStyle>
          <a:p>
            <a:pPr defTabSz="914305"/>
            <a:fld id="{E5AE7B41-036E-480C-831F-BA3B55CCC1D6}" type="datetimeFigureOut">
              <a:rPr lang="en-US" smtClean="0">
                <a:solidFill>
                  <a:prstClr val="black">
                    <a:tint val="75000"/>
                  </a:prstClr>
                </a:solidFill>
              </a:rPr>
              <a:pPr defTabSz="914305"/>
              <a:t>12/12/2016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a:defRPr sz="1200">
                <a:solidFill>
                  <a:schemeClr val="tx1">
                    <a:tint val="75000"/>
                  </a:schemeClr>
                </a:solidFill>
              </a:defRPr>
            </a:lvl1pPr>
          </a:lstStyle>
          <a:p>
            <a:pPr defTabSz="914305"/>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0" tIns="45715" rIns="91430" bIns="45715" rtlCol="0" anchor="ctr"/>
          <a:lstStyle>
            <a:lvl1pPr algn="r">
              <a:defRPr sz="1200">
                <a:solidFill>
                  <a:schemeClr val="tx1">
                    <a:tint val="75000"/>
                  </a:schemeClr>
                </a:solidFill>
              </a:defRPr>
            </a:lvl1pPr>
          </a:lstStyle>
          <a:p>
            <a:pPr defTabSz="914305"/>
            <a:fld id="{9C533A11-49FE-45D8-9BF0-4761F7407CEC}" type="slidenum">
              <a:rPr lang="en-US" smtClean="0">
                <a:solidFill>
                  <a:prstClr val="black">
                    <a:tint val="75000"/>
                  </a:prstClr>
                </a:solidFill>
              </a:rPr>
              <a:pPr defTabSz="914305"/>
              <a:t>‹#›</a:t>
            </a:fld>
            <a:endParaRPr lang="en-US">
              <a:solidFill>
                <a:prstClr val="black">
                  <a:tint val="75000"/>
                </a:prstClr>
              </a:solidFill>
            </a:endParaRPr>
          </a:p>
        </p:txBody>
      </p:sp>
    </p:spTree>
    <p:extLst>
      <p:ext uri="{BB962C8B-B14F-4D97-AF65-F5344CB8AC3E}">
        <p14:creationId xmlns:p14="http://schemas.microsoft.com/office/powerpoint/2010/main" val="3048805810"/>
      </p:ext>
    </p:extLst>
  </p:cSld>
  <p:clrMap bg1="lt1" tx1="dk1" bg2="lt2" tx2="dk2" accent1="accent1" accent2="accent2" accent3="accent3" accent4="accent4" accent5="accent5" accent6="accent6" hlink="hlink" folHlink="folHlink"/>
  <p:sldLayoutIdLst>
    <p:sldLayoutId id="2147483703" r:id="rId1"/>
  </p:sldLayoutIdLst>
  <p:txStyles>
    <p:titleStyle>
      <a:lvl1pPr algn="ctr" defTabSz="914305"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91430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73" indent="-285720" algn="l" defTabSz="91430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82" indent="-228577" algn="l" defTabSz="9143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34"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87"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40"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30" tIns="45715" rIns="91430" bIns="45715" rtlCol="0" anchor="ctr"/>
          <a:lstStyle>
            <a:lvl1pPr algn="l">
              <a:defRPr sz="1200">
                <a:solidFill>
                  <a:schemeClr val="tx1">
                    <a:tint val="75000"/>
                  </a:schemeClr>
                </a:solidFill>
              </a:defRPr>
            </a:lvl1pPr>
          </a:lstStyle>
          <a:p>
            <a:pPr defTabSz="914305"/>
            <a:fld id="{E5AE7B41-036E-480C-831F-BA3B55CCC1D6}" type="datetimeFigureOut">
              <a:rPr lang="en-US" smtClean="0">
                <a:solidFill>
                  <a:prstClr val="black">
                    <a:tint val="75000"/>
                  </a:prstClr>
                </a:solidFill>
              </a:rPr>
              <a:pPr defTabSz="914305"/>
              <a:t>12/12/2016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a:defRPr sz="1200">
                <a:solidFill>
                  <a:schemeClr val="tx1">
                    <a:tint val="75000"/>
                  </a:schemeClr>
                </a:solidFill>
              </a:defRPr>
            </a:lvl1pPr>
          </a:lstStyle>
          <a:p>
            <a:pPr defTabSz="914305"/>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0" tIns="45715" rIns="91430" bIns="45715" rtlCol="0" anchor="ctr"/>
          <a:lstStyle>
            <a:lvl1pPr algn="r">
              <a:defRPr sz="1200">
                <a:solidFill>
                  <a:schemeClr val="tx1">
                    <a:tint val="75000"/>
                  </a:schemeClr>
                </a:solidFill>
              </a:defRPr>
            </a:lvl1pPr>
          </a:lstStyle>
          <a:p>
            <a:pPr defTabSz="914305"/>
            <a:fld id="{9C533A11-49FE-45D8-9BF0-4761F7407CEC}" type="slidenum">
              <a:rPr lang="en-US" smtClean="0">
                <a:solidFill>
                  <a:prstClr val="black">
                    <a:tint val="75000"/>
                  </a:prstClr>
                </a:solidFill>
              </a:rPr>
              <a:pPr defTabSz="914305"/>
              <a:t>‹#›</a:t>
            </a:fld>
            <a:endParaRPr lang="en-US">
              <a:solidFill>
                <a:prstClr val="black">
                  <a:tint val="75000"/>
                </a:prstClr>
              </a:solidFill>
            </a:endParaRPr>
          </a:p>
        </p:txBody>
      </p:sp>
    </p:spTree>
    <p:extLst>
      <p:ext uri="{BB962C8B-B14F-4D97-AF65-F5344CB8AC3E}">
        <p14:creationId xmlns:p14="http://schemas.microsoft.com/office/powerpoint/2010/main" val="3048805810"/>
      </p:ext>
    </p:extLst>
  </p:cSld>
  <p:clrMap bg1="lt1" tx1="dk1" bg2="lt2" tx2="dk2" accent1="accent1" accent2="accent2" accent3="accent3" accent4="accent4" accent5="accent5" accent6="accent6" hlink="hlink" folHlink="folHlink"/>
  <p:sldLayoutIdLst>
    <p:sldLayoutId id="2147483705" r:id="rId1"/>
  </p:sldLayoutIdLst>
  <p:txStyles>
    <p:titleStyle>
      <a:lvl1pPr algn="ctr" defTabSz="914305"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91430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73" indent="-285720" algn="l" defTabSz="91430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82" indent="-228577" algn="l" defTabSz="9143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34"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87"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40"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30" tIns="45715" rIns="91430" bIns="45715" rtlCol="0" anchor="ctr"/>
          <a:lstStyle>
            <a:lvl1pPr algn="l">
              <a:defRPr sz="1200">
                <a:solidFill>
                  <a:schemeClr val="tx1">
                    <a:tint val="75000"/>
                  </a:schemeClr>
                </a:solidFill>
              </a:defRPr>
            </a:lvl1pPr>
          </a:lstStyle>
          <a:p>
            <a:pPr defTabSz="914305"/>
            <a:fld id="{E5AE7B41-036E-480C-831F-BA3B55CCC1D6}" type="datetimeFigureOut">
              <a:rPr lang="en-US" smtClean="0">
                <a:solidFill>
                  <a:prstClr val="black">
                    <a:tint val="75000"/>
                  </a:prstClr>
                </a:solidFill>
              </a:rPr>
              <a:pPr defTabSz="914305"/>
              <a:t>12/12/2016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a:defRPr sz="1200">
                <a:solidFill>
                  <a:schemeClr val="tx1">
                    <a:tint val="75000"/>
                  </a:schemeClr>
                </a:solidFill>
              </a:defRPr>
            </a:lvl1pPr>
          </a:lstStyle>
          <a:p>
            <a:pPr defTabSz="914305"/>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0" tIns="45715" rIns="91430" bIns="45715" rtlCol="0" anchor="ctr"/>
          <a:lstStyle>
            <a:lvl1pPr algn="r">
              <a:defRPr sz="1200">
                <a:solidFill>
                  <a:schemeClr val="tx1">
                    <a:tint val="75000"/>
                  </a:schemeClr>
                </a:solidFill>
              </a:defRPr>
            </a:lvl1pPr>
          </a:lstStyle>
          <a:p>
            <a:pPr defTabSz="914305"/>
            <a:fld id="{9C533A11-49FE-45D8-9BF0-4761F7407CEC}" type="slidenum">
              <a:rPr lang="en-US" smtClean="0">
                <a:solidFill>
                  <a:prstClr val="black">
                    <a:tint val="75000"/>
                  </a:prstClr>
                </a:solidFill>
              </a:rPr>
              <a:pPr defTabSz="914305"/>
              <a:t>‹#›</a:t>
            </a:fld>
            <a:endParaRPr lang="en-US">
              <a:solidFill>
                <a:prstClr val="black">
                  <a:tint val="75000"/>
                </a:prstClr>
              </a:solidFill>
            </a:endParaRPr>
          </a:p>
        </p:txBody>
      </p:sp>
    </p:spTree>
    <p:extLst>
      <p:ext uri="{BB962C8B-B14F-4D97-AF65-F5344CB8AC3E}">
        <p14:creationId xmlns:p14="http://schemas.microsoft.com/office/powerpoint/2010/main" val="3048805810"/>
      </p:ext>
    </p:extLst>
  </p:cSld>
  <p:clrMap bg1="lt1" tx1="dk1" bg2="lt2" tx2="dk2" accent1="accent1" accent2="accent2" accent3="accent3" accent4="accent4" accent5="accent5" accent6="accent6" hlink="hlink" folHlink="folHlink"/>
  <p:sldLayoutIdLst>
    <p:sldLayoutId id="2147483707" r:id="rId1"/>
  </p:sldLayoutIdLst>
  <p:txStyles>
    <p:titleStyle>
      <a:lvl1pPr algn="ctr" defTabSz="914305"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91430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73" indent="-285720" algn="l" defTabSz="91430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82" indent="-228577" algn="l" defTabSz="9143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34"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87"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40"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30" tIns="45715" rIns="91430" bIns="45715" rtlCol="0" anchor="ctr"/>
          <a:lstStyle>
            <a:lvl1pPr algn="l">
              <a:defRPr sz="1200">
                <a:solidFill>
                  <a:schemeClr val="tx1">
                    <a:tint val="75000"/>
                  </a:schemeClr>
                </a:solidFill>
              </a:defRPr>
            </a:lvl1pPr>
          </a:lstStyle>
          <a:p>
            <a:pPr defTabSz="914305"/>
            <a:fld id="{E5AE7B41-036E-480C-831F-BA3B55CCC1D6}" type="datetimeFigureOut">
              <a:rPr lang="en-US" smtClean="0">
                <a:solidFill>
                  <a:prstClr val="black">
                    <a:tint val="75000"/>
                  </a:prstClr>
                </a:solidFill>
              </a:rPr>
              <a:pPr defTabSz="914305"/>
              <a:t>12/12/2016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a:defRPr sz="1200">
                <a:solidFill>
                  <a:schemeClr val="tx1">
                    <a:tint val="75000"/>
                  </a:schemeClr>
                </a:solidFill>
              </a:defRPr>
            </a:lvl1pPr>
          </a:lstStyle>
          <a:p>
            <a:pPr defTabSz="914305"/>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0" tIns="45715" rIns="91430" bIns="45715" rtlCol="0" anchor="ctr"/>
          <a:lstStyle>
            <a:lvl1pPr algn="r">
              <a:defRPr sz="1200">
                <a:solidFill>
                  <a:schemeClr val="tx1">
                    <a:tint val="75000"/>
                  </a:schemeClr>
                </a:solidFill>
              </a:defRPr>
            </a:lvl1pPr>
          </a:lstStyle>
          <a:p>
            <a:pPr defTabSz="914305"/>
            <a:fld id="{9C533A11-49FE-45D8-9BF0-4761F7407CEC}" type="slidenum">
              <a:rPr lang="en-US" smtClean="0">
                <a:solidFill>
                  <a:prstClr val="black">
                    <a:tint val="75000"/>
                  </a:prstClr>
                </a:solidFill>
              </a:rPr>
              <a:pPr defTabSz="914305"/>
              <a:t>‹#›</a:t>
            </a:fld>
            <a:endParaRPr lang="en-US">
              <a:solidFill>
                <a:prstClr val="black">
                  <a:tint val="75000"/>
                </a:prstClr>
              </a:solidFill>
            </a:endParaRPr>
          </a:p>
        </p:txBody>
      </p:sp>
    </p:spTree>
    <p:extLst>
      <p:ext uri="{BB962C8B-B14F-4D97-AF65-F5344CB8AC3E}">
        <p14:creationId xmlns:p14="http://schemas.microsoft.com/office/powerpoint/2010/main" val="3048805810"/>
      </p:ext>
    </p:extLst>
  </p:cSld>
  <p:clrMap bg1="lt1" tx1="dk1" bg2="lt2" tx2="dk2" accent1="accent1" accent2="accent2" accent3="accent3" accent4="accent4" accent5="accent5" accent6="accent6" hlink="hlink" folHlink="folHlink"/>
  <p:sldLayoutIdLst>
    <p:sldLayoutId id="2147483709" r:id="rId1"/>
  </p:sldLayoutIdLst>
  <p:txStyles>
    <p:titleStyle>
      <a:lvl1pPr algn="ctr" defTabSz="914305"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91430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73" indent="-285720" algn="l" defTabSz="91430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82" indent="-228577" algn="l" defTabSz="9143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34"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87"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40"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30" tIns="45715" rIns="91430" bIns="45715" rtlCol="0" anchor="ctr"/>
          <a:lstStyle>
            <a:lvl1pPr algn="l">
              <a:defRPr sz="1200">
                <a:solidFill>
                  <a:schemeClr val="tx1">
                    <a:tint val="75000"/>
                  </a:schemeClr>
                </a:solidFill>
              </a:defRPr>
            </a:lvl1pPr>
          </a:lstStyle>
          <a:p>
            <a:pPr defTabSz="914305"/>
            <a:fld id="{E5AE7B41-036E-480C-831F-BA3B55CCC1D6}" type="datetimeFigureOut">
              <a:rPr lang="en-US" smtClean="0">
                <a:solidFill>
                  <a:prstClr val="black">
                    <a:tint val="75000"/>
                  </a:prstClr>
                </a:solidFill>
              </a:rPr>
              <a:pPr defTabSz="914305"/>
              <a:t>12/12/2016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a:defRPr sz="1200">
                <a:solidFill>
                  <a:schemeClr val="tx1">
                    <a:tint val="75000"/>
                  </a:schemeClr>
                </a:solidFill>
              </a:defRPr>
            </a:lvl1pPr>
          </a:lstStyle>
          <a:p>
            <a:pPr defTabSz="914305"/>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0" tIns="45715" rIns="91430" bIns="45715" rtlCol="0" anchor="ctr"/>
          <a:lstStyle>
            <a:lvl1pPr algn="r">
              <a:defRPr sz="1200">
                <a:solidFill>
                  <a:schemeClr val="tx1">
                    <a:tint val="75000"/>
                  </a:schemeClr>
                </a:solidFill>
              </a:defRPr>
            </a:lvl1pPr>
          </a:lstStyle>
          <a:p>
            <a:pPr defTabSz="914305"/>
            <a:fld id="{9C533A11-49FE-45D8-9BF0-4761F7407CEC}" type="slidenum">
              <a:rPr lang="en-US" smtClean="0">
                <a:solidFill>
                  <a:prstClr val="black">
                    <a:tint val="75000"/>
                  </a:prstClr>
                </a:solidFill>
              </a:rPr>
              <a:pPr defTabSz="914305"/>
              <a:t>‹#›</a:t>
            </a:fld>
            <a:endParaRPr lang="en-US">
              <a:solidFill>
                <a:prstClr val="black">
                  <a:tint val="75000"/>
                </a:prstClr>
              </a:solidFill>
            </a:endParaRPr>
          </a:p>
        </p:txBody>
      </p:sp>
    </p:spTree>
    <p:extLst>
      <p:ext uri="{BB962C8B-B14F-4D97-AF65-F5344CB8AC3E}">
        <p14:creationId xmlns:p14="http://schemas.microsoft.com/office/powerpoint/2010/main" val="3048805810"/>
      </p:ext>
    </p:extLst>
  </p:cSld>
  <p:clrMap bg1="lt1" tx1="dk1" bg2="lt2" tx2="dk2" accent1="accent1" accent2="accent2" accent3="accent3" accent4="accent4" accent5="accent5" accent6="accent6" hlink="hlink" folHlink="folHlink"/>
  <p:sldLayoutIdLst>
    <p:sldLayoutId id="2147483711" r:id="rId1"/>
  </p:sldLayoutIdLst>
  <p:txStyles>
    <p:titleStyle>
      <a:lvl1pPr algn="ctr" defTabSz="914305"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91430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73" indent="-285720" algn="l" defTabSz="91430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82" indent="-228577" algn="l" defTabSz="9143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34"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87"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40"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30" tIns="45715" rIns="91430" bIns="45715" rtlCol="0" anchor="ctr"/>
          <a:lstStyle>
            <a:lvl1pPr algn="l">
              <a:defRPr sz="1200">
                <a:solidFill>
                  <a:schemeClr val="tx1">
                    <a:tint val="75000"/>
                  </a:schemeClr>
                </a:solidFill>
              </a:defRPr>
            </a:lvl1pPr>
          </a:lstStyle>
          <a:p>
            <a:pPr defTabSz="914305"/>
            <a:fld id="{E5AE7B41-036E-480C-831F-BA3B55CCC1D6}" type="datetimeFigureOut">
              <a:rPr lang="en-US" smtClean="0">
                <a:solidFill>
                  <a:prstClr val="black">
                    <a:tint val="75000"/>
                  </a:prstClr>
                </a:solidFill>
              </a:rPr>
              <a:pPr defTabSz="914305"/>
              <a:t>12/12/2016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a:defRPr sz="1200">
                <a:solidFill>
                  <a:schemeClr val="tx1">
                    <a:tint val="75000"/>
                  </a:schemeClr>
                </a:solidFill>
              </a:defRPr>
            </a:lvl1pPr>
          </a:lstStyle>
          <a:p>
            <a:pPr defTabSz="914305"/>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0" tIns="45715" rIns="91430" bIns="45715" rtlCol="0" anchor="ctr"/>
          <a:lstStyle>
            <a:lvl1pPr algn="r">
              <a:defRPr sz="1200">
                <a:solidFill>
                  <a:schemeClr val="tx1">
                    <a:tint val="75000"/>
                  </a:schemeClr>
                </a:solidFill>
              </a:defRPr>
            </a:lvl1pPr>
          </a:lstStyle>
          <a:p>
            <a:pPr defTabSz="914305"/>
            <a:fld id="{9C533A11-49FE-45D8-9BF0-4761F7407CEC}" type="slidenum">
              <a:rPr lang="en-US" smtClean="0">
                <a:solidFill>
                  <a:prstClr val="black">
                    <a:tint val="75000"/>
                  </a:prstClr>
                </a:solidFill>
              </a:rPr>
              <a:pPr defTabSz="914305"/>
              <a:t>‹#›</a:t>
            </a:fld>
            <a:endParaRPr lang="en-US">
              <a:solidFill>
                <a:prstClr val="black">
                  <a:tint val="75000"/>
                </a:prstClr>
              </a:solidFill>
            </a:endParaRPr>
          </a:p>
        </p:txBody>
      </p:sp>
    </p:spTree>
    <p:extLst>
      <p:ext uri="{BB962C8B-B14F-4D97-AF65-F5344CB8AC3E}">
        <p14:creationId xmlns:p14="http://schemas.microsoft.com/office/powerpoint/2010/main" val="3048805810"/>
      </p:ext>
    </p:extLst>
  </p:cSld>
  <p:clrMap bg1="lt1" tx1="dk1" bg2="lt2" tx2="dk2" accent1="accent1" accent2="accent2" accent3="accent3" accent4="accent4" accent5="accent5" accent6="accent6" hlink="hlink" folHlink="folHlink"/>
  <p:sldLayoutIdLst>
    <p:sldLayoutId id="2147483713" r:id="rId1"/>
  </p:sldLayoutIdLst>
  <p:txStyles>
    <p:titleStyle>
      <a:lvl1pPr algn="ctr" defTabSz="914305"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91430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73" indent="-285720" algn="l" defTabSz="91430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82" indent="-228577" algn="l" defTabSz="9143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34"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87"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40"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30" tIns="45715" rIns="91430" bIns="45715" rtlCol="0" anchor="ctr"/>
          <a:lstStyle>
            <a:lvl1pPr algn="l">
              <a:defRPr sz="1200">
                <a:solidFill>
                  <a:schemeClr val="tx1">
                    <a:tint val="75000"/>
                  </a:schemeClr>
                </a:solidFill>
              </a:defRPr>
            </a:lvl1pPr>
          </a:lstStyle>
          <a:p>
            <a:pPr defTabSz="914305"/>
            <a:fld id="{E5AE7B41-036E-480C-831F-BA3B55CCC1D6}" type="datetimeFigureOut">
              <a:rPr lang="en-US" smtClean="0">
                <a:solidFill>
                  <a:prstClr val="black">
                    <a:tint val="75000"/>
                  </a:prstClr>
                </a:solidFill>
              </a:rPr>
              <a:pPr defTabSz="914305"/>
              <a:t>12/12/2016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a:defRPr sz="1200">
                <a:solidFill>
                  <a:schemeClr val="tx1">
                    <a:tint val="75000"/>
                  </a:schemeClr>
                </a:solidFill>
              </a:defRPr>
            </a:lvl1pPr>
          </a:lstStyle>
          <a:p>
            <a:pPr defTabSz="914305"/>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0" tIns="45715" rIns="91430" bIns="45715" rtlCol="0" anchor="ctr"/>
          <a:lstStyle>
            <a:lvl1pPr algn="r">
              <a:defRPr sz="1200">
                <a:solidFill>
                  <a:schemeClr val="tx1">
                    <a:tint val="75000"/>
                  </a:schemeClr>
                </a:solidFill>
              </a:defRPr>
            </a:lvl1pPr>
          </a:lstStyle>
          <a:p>
            <a:pPr defTabSz="914305"/>
            <a:fld id="{9C533A11-49FE-45D8-9BF0-4761F7407CEC}" type="slidenum">
              <a:rPr lang="en-US" smtClean="0">
                <a:solidFill>
                  <a:prstClr val="black">
                    <a:tint val="75000"/>
                  </a:prstClr>
                </a:solidFill>
              </a:rPr>
              <a:pPr defTabSz="914305"/>
              <a:t>‹#›</a:t>
            </a:fld>
            <a:endParaRPr lang="en-US">
              <a:solidFill>
                <a:prstClr val="black">
                  <a:tint val="75000"/>
                </a:prstClr>
              </a:solidFill>
            </a:endParaRPr>
          </a:p>
        </p:txBody>
      </p:sp>
    </p:spTree>
    <p:extLst>
      <p:ext uri="{BB962C8B-B14F-4D97-AF65-F5344CB8AC3E}">
        <p14:creationId xmlns:p14="http://schemas.microsoft.com/office/powerpoint/2010/main" val="3048805810"/>
      </p:ext>
    </p:extLst>
  </p:cSld>
  <p:clrMap bg1="lt1" tx1="dk1" bg2="lt2" tx2="dk2" accent1="accent1" accent2="accent2" accent3="accent3" accent4="accent4" accent5="accent5" accent6="accent6" hlink="hlink" folHlink="folHlink"/>
  <p:sldLayoutIdLst>
    <p:sldLayoutId id="2147483715" r:id="rId1"/>
  </p:sldLayoutIdLst>
  <p:txStyles>
    <p:titleStyle>
      <a:lvl1pPr algn="ctr" defTabSz="914305"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91430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73" indent="-285720" algn="l" defTabSz="91430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82" indent="-228577" algn="l" defTabSz="9143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34"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87"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40"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400">
                <a:latin typeface="Arial" pitchFamily="-108" charset="0"/>
                <a:ea typeface="+mn-ea"/>
                <a:cs typeface="+mn-cs"/>
              </a:defRPr>
            </a:lvl1pPr>
          </a:lstStyle>
          <a:p>
            <a:pPr defTabSz="914305" fontAlgn="base">
              <a:spcBef>
                <a:spcPct val="0"/>
              </a:spcBef>
              <a:spcAft>
                <a:spcPct val="0"/>
              </a:spcAft>
              <a:defRPr/>
            </a:pPr>
            <a:endParaRPr lang="en-US">
              <a:solidFill>
                <a:prstClr val="white"/>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400">
                <a:latin typeface="Arial" pitchFamily="-108" charset="0"/>
                <a:ea typeface="+mn-ea"/>
                <a:cs typeface="+mn-cs"/>
              </a:defRPr>
            </a:lvl1pPr>
          </a:lstStyle>
          <a:p>
            <a:pPr defTabSz="914305" fontAlgn="base">
              <a:spcBef>
                <a:spcPct val="0"/>
              </a:spcBef>
              <a:spcAft>
                <a:spcPct val="0"/>
              </a:spcAft>
              <a:defRPr/>
            </a:pPr>
            <a:endParaRPr lang="en-US">
              <a:solidFill>
                <a:prstClr val="white"/>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400">
                <a:latin typeface="Arial" charset="0"/>
                <a:ea typeface="ＭＳ Ｐゴシック" pitchFamily="-108" charset="-128"/>
              </a:defRPr>
            </a:lvl1pPr>
          </a:lstStyle>
          <a:p>
            <a:pPr defTabSz="914305" fontAlgn="base">
              <a:spcBef>
                <a:spcPct val="0"/>
              </a:spcBef>
              <a:spcAft>
                <a:spcPct val="0"/>
              </a:spcAft>
              <a:defRPr/>
            </a:pPr>
            <a:fld id="{7C096D22-939F-400B-A68C-BFA3B45A0638}" type="slidenum">
              <a:rPr lang="en-US">
                <a:solidFill>
                  <a:prstClr val="white"/>
                </a:solidFill>
              </a:rPr>
              <a:pPr defTabSz="914305" fontAlgn="base">
                <a:spcBef>
                  <a:spcPct val="0"/>
                </a:spcBef>
                <a:spcAft>
                  <a:spcPct val="0"/>
                </a:spcAft>
                <a:defRPr/>
              </a:pPr>
              <a:t>‹#›</a:t>
            </a:fld>
            <a:endParaRPr lang="en-US">
              <a:solidFill>
                <a:prstClr val="white"/>
              </a:solidFill>
            </a:endParaRPr>
          </a:p>
        </p:txBody>
      </p:sp>
    </p:spTree>
  </p:cSld>
  <p:clrMap bg1="dk1" tx1="lt1" bg2="dk2" tx2="lt2" accent1="accent1" accent2="accent2" accent3="accent3" accent4="accent4" accent5="accent5" accent6="accent6" hlink="hlink" folHlink="folHlink"/>
  <p:sldLayoutIdLst>
    <p:sldLayoutId id="214748366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153" algn="ctr" rtl="0" fontAlgn="base">
        <a:spcBef>
          <a:spcPct val="0"/>
        </a:spcBef>
        <a:spcAft>
          <a:spcPct val="0"/>
        </a:spcAft>
        <a:defRPr sz="4400">
          <a:solidFill>
            <a:schemeClr val="tx2"/>
          </a:solidFill>
          <a:latin typeface="Arial" pitchFamily="-108" charset="0"/>
        </a:defRPr>
      </a:lvl6pPr>
      <a:lvl7pPr marL="914305" algn="ctr" rtl="0" fontAlgn="base">
        <a:spcBef>
          <a:spcPct val="0"/>
        </a:spcBef>
        <a:spcAft>
          <a:spcPct val="0"/>
        </a:spcAft>
        <a:defRPr sz="4400">
          <a:solidFill>
            <a:schemeClr val="tx2"/>
          </a:solidFill>
          <a:latin typeface="Arial" pitchFamily="-108" charset="0"/>
        </a:defRPr>
      </a:lvl7pPr>
      <a:lvl8pPr marL="1371458" algn="ctr" rtl="0" fontAlgn="base">
        <a:spcBef>
          <a:spcPct val="0"/>
        </a:spcBef>
        <a:spcAft>
          <a:spcPct val="0"/>
        </a:spcAft>
        <a:defRPr sz="4400">
          <a:solidFill>
            <a:schemeClr val="tx2"/>
          </a:solidFill>
          <a:latin typeface="Arial" pitchFamily="-108" charset="0"/>
        </a:defRPr>
      </a:lvl8pPr>
      <a:lvl9pPr marL="1828610" algn="ctr" rtl="0" fontAlgn="base">
        <a:spcBef>
          <a:spcPct val="0"/>
        </a:spcBef>
        <a:spcAft>
          <a:spcPct val="0"/>
        </a:spcAft>
        <a:defRPr sz="4400">
          <a:solidFill>
            <a:schemeClr val="tx2"/>
          </a:solidFill>
          <a:latin typeface="Arial" pitchFamily="-108" charset="0"/>
        </a:defRPr>
      </a:lvl9pPr>
    </p:titleStyle>
    <p:bodyStyle>
      <a:lvl1pPr marL="342865" indent="-342865"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873" indent="-28572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882" indent="-228577"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034" indent="-228577"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187" indent="-228577"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340" indent="-228577" algn="l" rtl="0" fontAlgn="base">
        <a:spcBef>
          <a:spcPct val="20000"/>
        </a:spcBef>
        <a:spcAft>
          <a:spcPct val="0"/>
        </a:spcAft>
        <a:buChar char="»"/>
        <a:defRPr sz="2000">
          <a:solidFill>
            <a:schemeClr val="tx1"/>
          </a:solidFill>
          <a:latin typeface="+mn-lt"/>
          <a:ea typeface="ＭＳ Ｐゴシック" pitchFamily="-108" charset="-128"/>
        </a:defRPr>
      </a:lvl6pPr>
      <a:lvl7pPr marL="2971492" indent="-228577" algn="l" rtl="0" fontAlgn="base">
        <a:spcBef>
          <a:spcPct val="20000"/>
        </a:spcBef>
        <a:spcAft>
          <a:spcPct val="0"/>
        </a:spcAft>
        <a:buChar char="»"/>
        <a:defRPr sz="2000">
          <a:solidFill>
            <a:schemeClr val="tx1"/>
          </a:solidFill>
          <a:latin typeface="+mn-lt"/>
          <a:ea typeface="ＭＳ Ｐゴシック" pitchFamily="-108" charset="-128"/>
        </a:defRPr>
      </a:lvl7pPr>
      <a:lvl8pPr marL="3428645" indent="-228577" algn="l" rtl="0" fontAlgn="base">
        <a:spcBef>
          <a:spcPct val="20000"/>
        </a:spcBef>
        <a:spcAft>
          <a:spcPct val="0"/>
        </a:spcAft>
        <a:buChar char="»"/>
        <a:defRPr sz="2000">
          <a:solidFill>
            <a:schemeClr val="tx1"/>
          </a:solidFill>
          <a:latin typeface="+mn-lt"/>
          <a:ea typeface="ＭＳ Ｐゴシック" pitchFamily="-108" charset="-128"/>
        </a:defRPr>
      </a:lvl8pPr>
      <a:lvl9pPr marL="3885797" indent="-228577"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153" rtl="0" eaLnBrk="1" latinLnBrk="0" hangingPunct="1">
        <a:defRPr sz="1800" kern="1200">
          <a:solidFill>
            <a:schemeClr val="tx1"/>
          </a:solidFill>
          <a:latin typeface="+mn-lt"/>
          <a:ea typeface="+mn-ea"/>
          <a:cs typeface="+mn-cs"/>
        </a:defRPr>
      </a:lvl1pPr>
      <a:lvl2pPr marL="457153" algn="l" defTabSz="457153" rtl="0" eaLnBrk="1" latinLnBrk="0" hangingPunct="1">
        <a:defRPr sz="1800" kern="1200">
          <a:solidFill>
            <a:schemeClr val="tx1"/>
          </a:solidFill>
          <a:latin typeface="+mn-lt"/>
          <a:ea typeface="+mn-ea"/>
          <a:cs typeface="+mn-cs"/>
        </a:defRPr>
      </a:lvl2pPr>
      <a:lvl3pPr marL="914305" algn="l" defTabSz="457153" rtl="0" eaLnBrk="1" latinLnBrk="0" hangingPunct="1">
        <a:defRPr sz="1800" kern="1200">
          <a:solidFill>
            <a:schemeClr val="tx1"/>
          </a:solidFill>
          <a:latin typeface="+mn-lt"/>
          <a:ea typeface="+mn-ea"/>
          <a:cs typeface="+mn-cs"/>
        </a:defRPr>
      </a:lvl3pPr>
      <a:lvl4pPr marL="1371458" algn="l" defTabSz="457153" rtl="0" eaLnBrk="1" latinLnBrk="0" hangingPunct="1">
        <a:defRPr sz="1800" kern="1200">
          <a:solidFill>
            <a:schemeClr val="tx1"/>
          </a:solidFill>
          <a:latin typeface="+mn-lt"/>
          <a:ea typeface="+mn-ea"/>
          <a:cs typeface="+mn-cs"/>
        </a:defRPr>
      </a:lvl4pPr>
      <a:lvl5pPr marL="1828610" algn="l" defTabSz="457153" rtl="0" eaLnBrk="1" latinLnBrk="0" hangingPunct="1">
        <a:defRPr sz="1800" kern="1200">
          <a:solidFill>
            <a:schemeClr val="tx1"/>
          </a:solidFill>
          <a:latin typeface="+mn-lt"/>
          <a:ea typeface="+mn-ea"/>
          <a:cs typeface="+mn-cs"/>
        </a:defRPr>
      </a:lvl5pPr>
      <a:lvl6pPr marL="2285763" algn="l" defTabSz="457153" rtl="0" eaLnBrk="1" latinLnBrk="0" hangingPunct="1">
        <a:defRPr sz="1800" kern="1200">
          <a:solidFill>
            <a:schemeClr val="tx1"/>
          </a:solidFill>
          <a:latin typeface="+mn-lt"/>
          <a:ea typeface="+mn-ea"/>
          <a:cs typeface="+mn-cs"/>
        </a:defRPr>
      </a:lvl6pPr>
      <a:lvl7pPr marL="2742915" algn="l" defTabSz="457153" rtl="0" eaLnBrk="1" latinLnBrk="0" hangingPunct="1">
        <a:defRPr sz="1800" kern="1200">
          <a:solidFill>
            <a:schemeClr val="tx1"/>
          </a:solidFill>
          <a:latin typeface="+mn-lt"/>
          <a:ea typeface="+mn-ea"/>
          <a:cs typeface="+mn-cs"/>
        </a:defRPr>
      </a:lvl7pPr>
      <a:lvl8pPr marL="3200068" algn="l" defTabSz="457153" rtl="0" eaLnBrk="1" latinLnBrk="0" hangingPunct="1">
        <a:defRPr sz="1800" kern="1200">
          <a:solidFill>
            <a:schemeClr val="tx1"/>
          </a:solidFill>
          <a:latin typeface="+mn-lt"/>
          <a:ea typeface="+mn-ea"/>
          <a:cs typeface="+mn-cs"/>
        </a:defRPr>
      </a:lvl8pPr>
      <a:lvl9pPr marL="3657220" algn="l" defTabSz="457153"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30" tIns="45715" rIns="91430" bIns="45715" rtlCol="0" anchor="ctr"/>
          <a:lstStyle>
            <a:lvl1pPr algn="l">
              <a:defRPr sz="1200">
                <a:solidFill>
                  <a:schemeClr val="tx1">
                    <a:tint val="75000"/>
                  </a:schemeClr>
                </a:solidFill>
              </a:defRPr>
            </a:lvl1pPr>
          </a:lstStyle>
          <a:p>
            <a:pPr defTabSz="914305"/>
            <a:fld id="{E5AE7B41-036E-480C-831F-BA3B55CCC1D6}" type="datetimeFigureOut">
              <a:rPr lang="en-US" smtClean="0">
                <a:solidFill>
                  <a:prstClr val="black">
                    <a:tint val="75000"/>
                  </a:prstClr>
                </a:solidFill>
              </a:rPr>
              <a:pPr defTabSz="914305"/>
              <a:t>12/12/2016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a:defRPr sz="1200">
                <a:solidFill>
                  <a:schemeClr val="tx1">
                    <a:tint val="75000"/>
                  </a:schemeClr>
                </a:solidFill>
              </a:defRPr>
            </a:lvl1pPr>
          </a:lstStyle>
          <a:p>
            <a:pPr defTabSz="914305"/>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0" tIns="45715" rIns="91430" bIns="45715" rtlCol="0" anchor="ctr"/>
          <a:lstStyle>
            <a:lvl1pPr algn="r">
              <a:defRPr sz="1200">
                <a:solidFill>
                  <a:schemeClr val="tx1">
                    <a:tint val="75000"/>
                  </a:schemeClr>
                </a:solidFill>
              </a:defRPr>
            </a:lvl1pPr>
          </a:lstStyle>
          <a:p>
            <a:pPr defTabSz="914305"/>
            <a:fld id="{9C533A11-49FE-45D8-9BF0-4761F7407CEC}" type="slidenum">
              <a:rPr lang="en-US" smtClean="0">
                <a:solidFill>
                  <a:prstClr val="black">
                    <a:tint val="75000"/>
                  </a:prstClr>
                </a:solidFill>
              </a:rPr>
              <a:pPr defTabSz="914305"/>
              <a:t>‹#›</a:t>
            </a:fld>
            <a:endParaRPr lang="en-US">
              <a:solidFill>
                <a:prstClr val="black">
                  <a:tint val="75000"/>
                </a:prstClr>
              </a:solidFill>
            </a:endParaRPr>
          </a:p>
        </p:txBody>
      </p:sp>
    </p:spTree>
    <p:extLst>
      <p:ext uri="{BB962C8B-B14F-4D97-AF65-F5344CB8AC3E}">
        <p14:creationId xmlns:p14="http://schemas.microsoft.com/office/powerpoint/2010/main" val="3048805810"/>
      </p:ext>
    </p:extLst>
  </p:cSld>
  <p:clrMap bg1="lt1" tx1="dk1" bg2="lt2" tx2="dk2" accent1="accent1" accent2="accent2" accent3="accent3" accent4="accent4" accent5="accent5" accent6="accent6" hlink="hlink" folHlink="folHlink"/>
  <p:sldLayoutIdLst>
    <p:sldLayoutId id="2147483717" r:id="rId1"/>
  </p:sldLayoutIdLst>
  <p:txStyles>
    <p:titleStyle>
      <a:lvl1pPr algn="ctr" defTabSz="914305"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91430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73" indent="-285720" algn="l" defTabSz="91430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82" indent="-228577" algn="l" defTabSz="9143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34"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87"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40"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30" tIns="45715" rIns="91430" bIns="45715" rtlCol="0" anchor="ctr"/>
          <a:lstStyle>
            <a:lvl1pPr algn="l">
              <a:defRPr sz="1200">
                <a:solidFill>
                  <a:schemeClr val="tx1">
                    <a:tint val="75000"/>
                  </a:schemeClr>
                </a:solidFill>
              </a:defRPr>
            </a:lvl1pPr>
          </a:lstStyle>
          <a:p>
            <a:pPr defTabSz="914305"/>
            <a:fld id="{E5AE7B41-036E-480C-831F-BA3B55CCC1D6}" type="datetimeFigureOut">
              <a:rPr lang="en-US" smtClean="0">
                <a:solidFill>
                  <a:prstClr val="black">
                    <a:tint val="75000"/>
                  </a:prstClr>
                </a:solidFill>
              </a:rPr>
              <a:pPr defTabSz="914305"/>
              <a:t>12/12/2016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a:defRPr sz="1200">
                <a:solidFill>
                  <a:schemeClr val="tx1">
                    <a:tint val="75000"/>
                  </a:schemeClr>
                </a:solidFill>
              </a:defRPr>
            </a:lvl1pPr>
          </a:lstStyle>
          <a:p>
            <a:pPr defTabSz="914305"/>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0" tIns="45715" rIns="91430" bIns="45715" rtlCol="0" anchor="ctr"/>
          <a:lstStyle>
            <a:lvl1pPr algn="r">
              <a:defRPr sz="1200">
                <a:solidFill>
                  <a:schemeClr val="tx1">
                    <a:tint val="75000"/>
                  </a:schemeClr>
                </a:solidFill>
              </a:defRPr>
            </a:lvl1pPr>
          </a:lstStyle>
          <a:p>
            <a:pPr defTabSz="914305"/>
            <a:fld id="{9C533A11-49FE-45D8-9BF0-4761F7407CEC}" type="slidenum">
              <a:rPr lang="en-US" smtClean="0">
                <a:solidFill>
                  <a:prstClr val="black">
                    <a:tint val="75000"/>
                  </a:prstClr>
                </a:solidFill>
              </a:rPr>
              <a:pPr defTabSz="914305"/>
              <a:t>‹#›</a:t>
            </a:fld>
            <a:endParaRPr lang="en-US">
              <a:solidFill>
                <a:prstClr val="black">
                  <a:tint val="75000"/>
                </a:prstClr>
              </a:solidFill>
            </a:endParaRPr>
          </a:p>
        </p:txBody>
      </p:sp>
    </p:spTree>
    <p:extLst>
      <p:ext uri="{BB962C8B-B14F-4D97-AF65-F5344CB8AC3E}">
        <p14:creationId xmlns:p14="http://schemas.microsoft.com/office/powerpoint/2010/main" val="3048805810"/>
      </p:ext>
    </p:extLst>
  </p:cSld>
  <p:clrMap bg1="lt1" tx1="dk1" bg2="lt2" tx2="dk2" accent1="accent1" accent2="accent2" accent3="accent3" accent4="accent4" accent5="accent5" accent6="accent6" hlink="hlink" folHlink="folHlink"/>
  <p:sldLayoutIdLst>
    <p:sldLayoutId id="2147483719" r:id="rId1"/>
  </p:sldLayoutIdLst>
  <p:txStyles>
    <p:titleStyle>
      <a:lvl1pPr algn="ctr" defTabSz="914305"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91430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73" indent="-285720" algn="l" defTabSz="91430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82" indent="-228577" algn="l" defTabSz="9143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34"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87"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40"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30" tIns="45715" rIns="91430" bIns="45715" rtlCol="0" anchor="ctr"/>
          <a:lstStyle>
            <a:lvl1pPr algn="l">
              <a:defRPr sz="1200">
                <a:solidFill>
                  <a:schemeClr val="tx1">
                    <a:tint val="75000"/>
                  </a:schemeClr>
                </a:solidFill>
              </a:defRPr>
            </a:lvl1pPr>
          </a:lstStyle>
          <a:p>
            <a:pPr defTabSz="914305"/>
            <a:fld id="{E5AE7B41-036E-480C-831F-BA3B55CCC1D6}" type="datetimeFigureOut">
              <a:rPr lang="en-US" smtClean="0">
                <a:solidFill>
                  <a:prstClr val="black">
                    <a:tint val="75000"/>
                  </a:prstClr>
                </a:solidFill>
              </a:rPr>
              <a:pPr defTabSz="914305"/>
              <a:t>12/12/2016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a:defRPr sz="1200">
                <a:solidFill>
                  <a:schemeClr val="tx1">
                    <a:tint val="75000"/>
                  </a:schemeClr>
                </a:solidFill>
              </a:defRPr>
            </a:lvl1pPr>
          </a:lstStyle>
          <a:p>
            <a:pPr defTabSz="914305"/>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0" tIns="45715" rIns="91430" bIns="45715" rtlCol="0" anchor="ctr"/>
          <a:lstStyle>
            <a:lvl1pPr algn="r">
              <a:defRPr sz="1200">
                <a:solidFill>
                  <a:schemeClr val="tx1">
                    <a:tint val="75000"/>
                  </a:schemeClr>
                </a:solidFill>
              </a:defRPr>
            </a:lvl1pPr>
          </a:lstStyle>
          <a:p>
            <a:pPr defTabSz="914305"/>
            <a:fld id="{9C533A11-49FE-45D8-9BF0-4761F7407CEC}" type="slidenum">
              <a:rPr lang="en-US" smtClean="0">
                <a:solidFill>
                  <a:prstClr val="black">
                    <a:tint val="75000"/>
                  </a:prstClr>
                </a:solidFill>
              </a:rPr>
              <a:pPr defTabSz="914305"/>
              <a:t>‹#›</a:t>
            </a:fld>
            <a:endParaRPr lang="en-US">
              <a:solidFill>
                <a:prstClr val="black">
                  <a:tint val="75000"/>
                </a:prstClr>
              </a:solidFill>
            </a:endParaRPr>
          </a:p>
        </p:txBody>
      </p:sp>
    </p:spTree>
    <p:extLst>
      <p:ext uri="{BB962C8B-B14F-4D97-AF65-F5344CB8AC3E}">
        <p14:creationId xmlns:p14="http://schemas.microsoft.com/office/powerpoint/2010/main" val="3048805810"/>
      </p:ext>
    </p:extLst>
  </p:cSld>
  <p:clrMap bg1="lt1" tx1="dk1" bg2="lt2" tx2="dk2" accent1="accent1" accent2="accent2" accent3="accent3" accent4="accent4" accent5="accent5" accent6="accent6" hlink="hlink" folHlink="folHlink"/>
  <p:sldLayoutIdLst>
    <p:sldLayoutId id="2147483721" r:id="rId1"/>
  </p:sldLayoutIdLst>
  <p:txStyles>
    <p:titleStyle>
      <a:lvl1pPr algn="ctr" defTabSz="914305"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91430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73" indent="-285720" algn="l" defTabSz="91430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82" indent="-228577" algn="l" defTabSz="9143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34"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87"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40"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30" tIns="45715" rIns="91430" bIns="45715" rtlCol="0" anchor="ctr"/>
          <a:lstStyle>
            <a:lvl1pPr algn="l">
              <a:defRPr sz="1200">
                <a:solidFill>
                  <a:schemeClr val="tx1">
                    <a:tint val="75000"/>
                  </a:schemeClr>
                </a:solidFill>
              </a:defRPr>
            </a:lvl1pPr>
          </a:lstStyle>
          <a:p>
            <a:pPr defTabSz="914305"/>
            <a:fld id="{E5AE7B41-036E-480C-831F-BA3B55CCC1D6}" type="datetimeFigureOut">
              <a:rPr lang="en-US" smtClean="0">
                <a:solidFill>
                  <a:prstClr val="black">
                    <a:tint val="75000"/>
                  </a:prstClr>
                </a:solidFill>
              </a:rPr>
              <a:pPr defTabSz="914305"/>
              <a:t>12/12/2016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a:defRPr sz="1200">
                <a:solidFill>
                  <a:schemeClr val="tx1">
                    <a:tint val="75000"/>
                  </a:schemeClr>
                </a:solidFill>
              </a:defRPr>
            </a:lvl1pPr>
          </a:lstStyle>
          <a:p>
            <a:pPr defTabSz="914305"/>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0" tIns="45715" rIns="91430" bIns="45715" rtlCol="0" anchor="ctr"/>
          <a:lstStyle>
            <a:lvl1pPr algn="r">
              <a:defRPr sz="1200">
                <a:solidFill>
                  <a:schemeClr val="tx1">
                    <a:tint val="75000"/>
                  </a:schemeClr>
                </a:solidFill>
              </a:defRPr>
            </a:lvl1pPr>
          </a:lstStyle>
          <a:p>
            <a:pPr defTabSz="914305"/>
            <a:fld id="{9C533A11-49FE-45D8-9BF0-4761F7407CEC}" type="slidenum">
              <a:rPr lang="en-US" smtClean="0">
                <a:solidFill>
                  <a:prstClr val="black">
                    <a:tint val="75000"/>
                  </a:prstClr>
                </a:solidFill>
              </a:rPr>
              <a:pPr defTabSz="914305"/>
              <a:t>‹#›</a:t>
            </a:fld>
            <a:endParaRPr lang="en-US">
              <a:solidFill>
                <a:prstClr val="black">
                  <a:tint val="75000"/>
                </a:prstClr>
              </a:solidFill>
            </a:endParaRPr>
          </a:p>
        </p:txBody>
      </p:sp>
    </p:spTree>
    <p:extLst>
      <p:ext uri="{BB962C8B-B14F-4D97-AF65-F5344CB8AC3E}">
        <p14:creationId xmlns:p14="http://schemas.microsoft.com/office/powerpoint/2010/main" val="3048805810"/>
      </p:ext>
    </p:extLst>
  </p:cSld>
  <p:clrMap bg1="lt1" tx1="dk1" bg2="lt2" tx2="dk2" accent1="accent1" accent2="accent2" accent3="accent3" accent4="accent4" accent5="accent5" accent6="accent6" hlink="hlink" folHlink="folHlink"/>
  <p:sldLayoutIdLst>
    <p:sldLayoutId id="2147483723" r:id="rId1"/>
  </p:sldLayoutIdLst>
  <p:txStyles>
    <p:titleStyle>
      <a:lvl1pPr algn="ctr" defTabSz="914305"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91430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73" indent="-285720" algn="l" defTabSz="91430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82" indent="-228577" algn="l" defTabSz="9143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34"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87"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40"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30" tIns="45715" rIns="91430" bIns="45715" rtlCol="0" anchor="ctr"/>
          <a:lstStyle>
            <a:lvl1pPr algn="l">
              <a:defRPr sz="1200">
                <a:solidFill>
                  <a:schemeClr val="tx1">
                    <a:tint val="75000"/>
                  </a:schemeClr>
                </a:solidFill>
              </a:defRPr>
            </a:lvl1pPr>
          </a:lstStyle>
          <a:p>
            <a:pPr defTabSz="914305"/>
            <a:fld id="{E5AE7B41-036E-480C-831F-BA3B55CCC1D6}" type="datetimeFigureOut">
              <a:rPr lang="en-US" smtClean="0">
                <a:solidFill>
                  <a:prstClr val="black">
                    <a:tint val="75000"/>
                  </a:prstClr>
                </a:solidFill>
              </a:rPr>
              <a:pPr defTabSz="914305"/>
              <a:t>12/12/2016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a:defRPr sz="1200">
                <a:solidFill>
                  <a:schemeClr val="tx1">
                    <a:tint val="75000"/>
                  </a:schemeClr>
                </a:solidFill>
              </a:defRPr>
            </a:lvl1pPr>
          </a:lstStyle>
          <a:p>
            <a:pPr defTabSz="914305"/>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0" tIns="45715" rIns="91430" bIns="45715" rtlCol="0" anchor="ctr"/>
          <a:lstStyle>
            <a:lvl1pPr algn="r">
              <a:defRPr sz="1200">
                <a:solidFill>
                  <a:schemeClr val="tx1">
                    <a:tint val="75000"/>
                  </a:schemeClr>
                </a:solidFill>
              </a:defRPr>
            </a:lvl1pPr>
          </a:lstStyle>
          <a:p>
            <a:pPr defTabSz="914305"/>
            <a:fld id="{9C533A11-49FE-45D8-9BF0-4761F7407CEC}" type="slidenum">
              <a:rPr lang="en-US" smtClean="0">
                <a:solidFill>
                  <a:prstClr val="black">
                    <a:tint val="75000"/>
                  </a:prstClr>
                </a:solidFill>
              </a:rPr>
              <a:pPr defTabSz="914305"/>
              <a:t>‹#›</a:t>
            </a:fld>
            <a:endParaRPr lang="en-US">
              <a:solidFill>
                <a:prstClr val="black">
                  <a:tint val="75000"/>
                </a:prstClr>
              </a:solidFill>
            </a:endParaRPr>
          </a:p>
        </p:txBody>
      </p:sp>
    </p:spTree>
    <p:extLst>
      <p:ext uri="{BB962C8B-B14F-4D97-AF65-F5344CB8AC3E}">
        <p14:creationId xmlns:p14="http://schemas.microsoft.com/office/powerpoint/2010/main" val="3048805810"/>
      </p:ext>
    </p:extLst>
  </p:cSld>
  <p:clrMap bg1="lt1" tx1="dk1" bg2="lt2" tx2="dk2" accent1="accent1" accent2="accent2" accent3="accent3" accent4="accent4" accent5="accent5" accent6="accent6" hlink="hlink" folHlink="folHlink"/>
  <p:sldLayoutIdLst>
    <p:sldLayoutId id="2147483725" r:id="rId1"/>
  </p:sldLayoutIdLst>
  <p:txStyles>
    <p:titleStyle>
      <a:lvl1pPr algn="ctr" defTabSz="914305"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91430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73" indent="-285720" algn="l" defTabSz="91430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82" indent="-228577" algn="l" defTabSz="9143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34"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87"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40"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30" tIns="45715" rIns="91430" bIns="45715" rtlCol="0" anchor="ctr"/>
          <a:lstStyle>
            <a:lvl1pPr algn="l">
              <a:defRPr sz="1200">
                <a:solidFill>
                  <a:schemeClr val="tx1">
                    <a:tint val="75000"/>
                  </a:schemeClr>
                </a:solidFill>
              </a:defRPr>
            </a:lvl1pPr>
          </a:lstStyle>
          <a:p>
            <a:pPr defTabSz="914305"/>
            <a:fld id="{E5AE7B41-036E-480C-831F-BA3B55CCC1D6}" type="datetimeFigureOut">
              <a:rPr lang="en-US" smtClean="0">
                <a:solidFill>
                  <a:prstClr val="black">
                    <a:tint val="75000"/>
                  </a:prstClr>
                </a:solidFill>
              </a:rPr>
              <a:pPr defTabSz="914305"/>
              <a:t>12/12/2016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a:defRPr sz="1200">
                <a:solidFill>
                  <a:schemeClr val="tx1">
                    <a:tint val="75000"/>
                  </a:schemeClr>
                </a:solidFill>
              </a:defRPr>
            </a:lvl1pPr>
          </a:lstStyle>
          <a:p>
            <a:pPr defTabSz="914305"/>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0" tIns="45715" rIns="91430" bIns="45715" rtlCol="0" anchor="ctr"/>
          <a:lstStyle>
            <a:lvl1pPr algn="r">
              <a:defRPr sz="1200">
                <a:solidFill>
                  <a:schemeClr val="tx1">
                    <a:tint val="75000"/>
                  </a:schemeClr>
                </a:solidFill>
              </a:defRPr>
            </a:lvl1pPr>
          </a:lstStyle>
          <a:p>
            <a:pPr defTabSz="914305"/>
            <a:fld id="{9C533A11-49FE-45D8-9BF0-4761F7407CEC}" type="slidenum">
              <a:rPr lang="en-US" smtClean="0">
                <a:solidFill>
                  <a:prstClr val="black">
                    <a:tint val="75000"/>
                  </a:prstClr>
                </a:solidFill>
              </a:rPr>
              <a:pPr defTabSz="914305"/>
              <a:t>‹#›</a:t>
            </a:fld>
            <a:endParaRPr lang="en-US">
              <a:solidFill>
                <a:prstClr val="black">
                  <a:tint val="75000"/>
                </a:prstClr>
              </a:solidFill>
            </a:endParaRPr>
          </a:p>
        </p:txBody>
      </p:sp>
    </p:spTree>
    <p:extLst>
      <p:ext uri="{BB962C8B-B14F-4D97-AF65-F5344CB8AC3E}">
        <p14:creationId xmlns:p14="http://schemas.microsoft.com/office/powerpoint/2010/main" val="3048805810"/>
      </p:ext>
    </p:extLst>
  </p:cSld>
  <p:clrMap bg1="lt1" tx1="dk1" bg2="lt2" tx2="dk2" accent1="accent1" accent2="accent2" accent3="accent3" accent4="accent4" accent5="accent5" accent6="accent6" hlink="hlink" folHlink="folHlink"/>
  <p:sldLayoutIdLst>
    <p:sldLayoutId id="2147483727" r:id="rId1"/>
  </p:sldLayoutIdLst>
  <p:txStyles>
    <p:titleStyle>
      <a:lvl1pPr algn="ctr" defTabSz="914305"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91430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73" indent="-285720" algn="l" defTabSz="91430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82" indent="-228577" algn="l" defTabSz="9143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34"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87"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40"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30" tIns="45715" rIns="91430" bIns="45715" rtlCol="0" anchor="ctr"/>
          <a:lstStyle>
            <a:lvl1pPr algn="l">
              <a:defRPr sz="1200">
                <a:solidFill>
                  <a:schemeClr val="tx1">
                    <a:tint val="75000"/>
                  </a:schemeClr>
                </a:solidFill>
              </a:defRPr>
            </a:lvl1pPr>
          </a:lstStyle>
          <a:p>
            <a:pPr defTabSz="914305"/>
            <a:fld id="{E5AE7B41-036E-480C-831F-BA3B55CCC1D6}" type="datetimeFigureOut">
              <a:rPr lang="en-US" smtClean="0">
                <a:solidFill>
                  <a:prstClr val="black">
                    <a:tint val="75000"/>
                  </a:prstClr>
                </a:solidFill>
              </a:rPr>
              <a:pPr defTabSz="914305"/>
              <a:t>12/12/2016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a:defRPr sz="1200">
                <a:solidFill>
                  <a:schemeClr val="tx1">
                    <a:tint val="75000"/>
                  </a:schemeClr>
                </a:solidFill>
              </a:defRPr>
            </a:lvl1pPr>
          </a:lstStyle>
          <a:p>
            <a:pPr defTabSz="914305"/>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0" tIns="45715" rIns="91430" bIns="45715" rtlCol="0" anchor="ctr"/>
          <a:lstStyle>
            <a:lvl1pPr algn="r">
              <a:defRPr sz="1200">
                <a:solidFill>
                  <a:schemeClr val="tx1">
                    <a:tint val="75000"/>
                  </a:schemeClr>
                </a:solidFill>
              </a:defRPr>
            </a:lvl1pPr>
          </a:lstStyle>
          <a:p>
            <a:pPr defTabSz="914305"/>
            <a:fld id="{9C533A11-49FE-45D8-9BF0-4761F7407CEC}" type="slidenum">
              <a:rPr lang="en-US" smtClean="0">
                <a:solidFill>
                  <a:prstClr val="black">
                    <a:tint val="75000"/>
                  </a:prstClr>
                </a:solidFill>
              </a:rPr>
              <a:pPr defTabSz="914305"/>
              <a:t>‹#›</a:t>
            </a:fld>
            <a:endParaRPr lang="en-US">
              <a:solidFill>
                <a:prstClr val="black">
                  <a:tint val="75000"/>
                </a:prstClr>
              </a:solidFill>
            </a:endParaRPr>
          </a:p>
        </p:txBody>
      </p:sp>
    </p:spTree>
    <p:extLst>
      <p:ext uri="{BB962C8B-B14F-4D97-AF65-F5344CB8AC3E}">
        <p14:creationId xmlns:p14="http://schemas.microsoft.com/office/powerpoint/2010/main" val="3048805810"/>
      </p:ext>
    </p:extLst>
  </p:cSld>
  <p:clrMap bg1="lt1" tx1="dk1" bg2="lt2" tx2="dk2" accent1="accent1" accent2="accent2" accent3="accent3" accent4="accent4" accent5="accent5" accent6="accent6" hlink="hlink" folHlink="folHlink"/>
  <p:sldLayoutIdLst>
    <p:sldLayoutId id="2147483729" r:id="rId1"/>
  </p:sldLayoutIdLst>
  <p:txStyles>
    <p:titleStyle>
      <a:lvl1pPr algn="ctr" defTabSz="914305"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91430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73" indent="-285720" algn="l" defTabSz="91430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82" indent="-228577" algn="l" defTabSz="9143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34"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87"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40"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6EF1B2B1-E751-4B7B-9278-D5B3AEC7FCAC}" type="datetimeFigureOut">
              <a:rPr lang="en-US" smtClean="0">
                <a:solidFill>
                  <a:prstClr val="black">
                    <a:tint val="75000"/>
                  </a:prstClr>
                </a:solidFill>
              </a:rPr>
              <a:pPr defTabSz="457200"/>
              <a:t>12/12/2016</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DDA5E430-5C86-4F25-B777-2117FB8DDF41}"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029716869"/>
      </p:ext>
    </p:extLst>
  </p:cSld>
  <p:clrMap bg1="lt1" tx1="dk1" bg2="lt2" tx2="dk2" accent1="accent1" accent2="accent2" accent3="accent3" accent4="accent4" accent5="accent5" accent6="accent6" hlink="hlink" folHlink="folHlink"/>
  <p:sldLayoutIdLst>
    <p:sldLayoutId id="214748373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30" tIns="45715" rIns="91430" bIns="45715" rtlCol="0" anchor="ctr"/>
          <a:lstStyle>
            <a:lvl1pPr algn="l">
              <a:defRPr sz="1200">
                <a:solidFill>
                  <a:schemeClr val="tx1">
                    <a:tint val="75000"/>
                  </a:schemeClr>
                </a:solidFill>
              </a:defRPr>
            </a:lvl1pPr>
          </a:lstStyle>
          <a:p>
            <a:pPr defTabSz="914305"/>
            <a:fld id="{E5AE7B41-036E-480C-831F-BA3B55CCC1D6}" type="datetimeFigureOut">
              <a:rPr lang="en-US" smtClean="0">
                <a:solidFill>
                  <a:prstClr val="black">
                    <a:tint val="75000"/>
                  </a:prstClr>
                </a:solidFill>
              </a:rPr>
              <a:pPr defTabSz="914305"/>
              <a:t>12/12/2016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a:defRPr sz="1200">
                <a:solidFill>
                  <a:schemeClr val="tx1">
                    <a:tint val="75000"/>
                  </a:schemeClr>
                </a:solidFill>
              </a:defRPr>
            </a:lvl1pPr>
          </a:lstStyle>
          <a:p>
            <a:pPr defTabSz="914305"/>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0" tIns="45715" rIns="91430" bIns="45715" rtlCol="0" anchor="ctr"/>
          <a:lstStyle>
            <a:lvl1pPr algn="r">
              <a:defRPr sz="1200">
                <a:solidFill>
                  <a:schemeClr val="tx1">
                    <a:tint val="75000"/>
                  </a:schemeClr>
                </a:solidFill>
              </a:defRPr>
            </a:lvl1pPr>
          </a:lstStyle>
          <a:p>
            <a:pPr defTabSz="914305"/>
            <a:fld id="{9C533A11-49FE-45D8-9BF0-4761F7407CEC}" type="slidenum">
              <a:rPr lang="en-US" smtClean="0">
                <a:solidFill>
                  <a:prstClr val="black">
                    <a:tint val="75000"/>
                  </a:prstClr>
                </a:solidFill>
              </a:rPr>
              <a:pPr defTabSz="914305"/>
              <a:t>‹#›</a:t>
            </a:fld>
            <a:endParaRPr lang="en-US">
              <a:solidFill>
                <a:prstClr val="black">
                  <a:tint val="75000"/>
                </a:prstClr>
              </a:solidFill>
            </a:endParaRPr>
          </a:p>
        </p:txBody>
      </p:sp>
    </p:spTree>
    <p:extLst>
      <p:ext uri="{BB962C8B-B14F-4D97-AF65-F5344CB8AC3E}">
        <p14:creationId xmlns:p14="http://schemas.microsoft.com/office/powerpoint/2010/main" val="3048805810"/>
      </p:ext>
    </p:extLst>
  </p:cSld>
  <p:clrMap bg1="lt1" tx1="dk1" bg2="lt2" tx2="dk2" accent1="accent1" accent2="accent2" accent3="accent3" accent4="accent4" accent5="accent5" accent6="accent6" hlink="hlink" folHlink="folHlink"/>
  <p:sldLayoutIdLst>
    <p:sldLayoutId id="2147483733" r:id="rId1"/>
  </p:sldLayoutIdLst>
  <p:txStyles>
    <p:titleStyle>
      <a:lvl1pPr algn="ctr" defTabSz="914305"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91430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73" indent="-285720" algn="l" defTabSz="91430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82" indent="-228577" algn="l" defTabSz="9143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34"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87"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40"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30" tIns="45715" rIns="91430" bIns="45715" rtlCol="0" anchor="ctr"/>
          <a:lstStyle>
            <a:lvl1pPr algn="l">
              <a:defRPr sz="1200">
                <a:solidFill>
                  <a:schemeClr val="tx1">
                    <a:tint val="75000"/>
                  </a:schemeClr>
                </a:solidFill>
              </a:defRPr>
            </a:lvl1pPr>
          </a:lstStyle>
          <a:p>
            <a:pPr defTabSz="914305"/>
            <a:fld id="{E5AE7B41-036E-480C-831F-BA3B55CCC1D6}" type="datetimeFigureOut">
              <a:rPr lang="en-US" smtClean="0">
                <a:solidFill>
                  <a:prstClr val="black">
                    <a:tint val="75000"/>
                  </a:prstClr>
                </a:solidFill>
              </a:rPr>
              <a:pPr defTabSz="914305"/>
              <a:t>12/12/2016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a:defRPr sz="1200">
                <a:solidFill>
                  <a:schemeClr val="tx1">
                    <a:tint val="75000"/>
                  </a:schemeClr>
                </a:solidFill>
              </a:defRPr>
            </a:lvl1pPr>
          </a:lstStyle>
          <a:p>
            <a:pPr defTabSz="914305"/>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0" tIns="45715" rIns="91430" bIns="45715" rtlCol="0" anchor="ctr"/>
          <a:lstStyle>
            <a:lvl1pPr algn="r">
              <a:defRPr sz="1200">
                <a:solidFill>
                  <a:schemeClr val="tx1">
                    <a:tint val="75000"/>
                  </a:schemeClr>
                </a:solidFill>
              </a:defRPr>
            </a:lvl1pPr>
          </a:lstStyle>
          <a:p>
            <a:pPr defTabSz="914305"/>
            <a:fld id="{9C533A11-49FE-45D8-9BF0-4761F7407CEC}" type="slidenum">
              <a:rPr lang="en-US" smtClean="0">
                <a:solidFill>
                  <a:prstClr val="black">
                    <a:tint val="75000"/>
                  </a:prstClr>
                </a:solidFill>
              </a:rPr>
              <a:pPr defTabSz="914305"/>
              <a:t>‹#›</a:t>
            </a:fld>
            <a:endParaRPr lang="en-US">
              <a:solidFill>
                <a:prstClr val="black">
                  <a:tint val="75000"/>
                </a:prstClr>
              </a:solidFill>
            </a:endParaRPr>
          </a:p>
        </p:txBody>
      </p:sp>
    </p:spTree>
    <p:extLst>
      <p:ext uri="{BB962C8B-B14F-4D97-AF65-F5344CB8AC3E}">
        <p14:creationId xmlns:p14="http://schemas.microsoft.com/office/powerpoint/2010/main" val="3048805810"/>
      </p:ext>
    </p:extLst>
  </p:cSld>
  <p:clrMap bg1="lt1" tx1="dk1" bg2="lt2" tx2="dk2" accent1="accent1" accent2="accent2" accent3="accent3" accent4="accent4" accent5="accent5" accent6="accent6" hlink="hlink" folHlink="folHlink"/>
  <p:sldLayoutIdLst>
    <p:sldLayoutId id="2147483735" r:id="rId1"/>
  </p:sldLayoutIdLst>
  <p:txStyles>
    <p:titleStyle>
      <a:lvl1pPr algn="ctr" defTabSz="914305"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91430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73" indent="-285720" algn="l" defTabSz="91430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82" indent="-228577" algn="l" defTabSz="9143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34"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87"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40"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6" rIns="91430" bIns="45716"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6" rIns="91430" bIns="4571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6"/>
            <a:ext cx="2133600" cy="47625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defRPr sz="1400">
                <a:latin typeface="Arial" pitchFamily="-108" charset="0"/>
                <a:ea typeface="+mn-ea"/>
                <a:cs typeface="+mn-cs"/>
              </a:defRPr>
            </a:lvl1pPr>
          </a:lstStyle>
          <a:p>
            <a:pPr defTabSz="914303" fontAlgn="base">
              <a:spcBef>
                <a:spcPct val="0"/>
              </a:spcBef>
              <a:spcAft>
                <a:spcPct val="0"/>
              </a:spcAft>
              <a:defRPr/>
            </a:pPr>
            <a:endParaRPr lang="en-US">
              <a:solidFill>
                <a:prstClr val="white"/>
              </a:solidFill>
            </a:endParaRPr>
          </a:p>
        </p:txBody>
      </p:sp>
      <p:sp>
        <p:nvSpPr>
          <p:cNvPr id="1029" name="Rectangle 5"/>
          <p:cNvSpPr>
            <a:spLocks noGrp="1" noChangeArrowheads="1"/>
          </p:cNvSpPr>
          <p:nvPr>
            <p:ph type="ftr" sz="quarter" idx="3"/>
          </p:nvPr>
        </p:nvSpPr>
        <p:spPr bwMode="auto">
          <a:xfrm>
            <a:off x="3124201" y="6245226"/>
            <a:ext cx="2895600" cy="47625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ctr">
              <a:defRPr sz="1400">
                <a:latin typeface="Arial" pitchFamily="-108" charset="0"/>
                <a:ea typeface="+mn-ea"/>
                <a:cs typeface="+mn-cs"/>
              </a:defRPr>
            </a:lvl1pPr>
          </a:lstStyle>
          <a:p>
            <a:pPr defTabSz="914303" fontAlgn="base">
              <a:spcBef>
                <a:spcPct val="0"/>
              </a:spcBef>
              <a:spcAft>
                <a:spcPct val="0"/>
              </a:spcAft>
              <a:defRPr/>
            </a:pPr>
            <a:endParaRPr lang="en-US">
              <a:solidFill>
                <a:prstClr val="white"/>
              </a:solidFill>
            </a:endParaRPr>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r">
              <a:defRPr sz="1400">
                <a:latin typeface="Arial" charset="0"/>
                <a:ea typeface="ＭＳ Ｐゴシック" pitchFamily="-108" charset="-128"/>
              </a:defRPr>
            </a:lvl1pPr>
          </a:lstStyle>
          <a:p>
            <a:pPr defTabSz="914303" fontAlgn="base">
              <a:spcBef>
                <a:spcPct val="0"/>
              </a:spcBef>
              <a:spcAft>
                <a:spcPct val="0"/>
              </a:spcAft>
              <a:defRPr/>
            </a:pPr>
            <a:fld id="{80B9E932-74B8-4925-A9D2-42A30DCA25BC}" type="slidenum">
              <a:rPr lang="en-US">
                <a:solidFill>
                  <a:prstClr val="white"/>
                </a:solidFill>
              </a:rPr>
              <a:pPr defTabSz="914303" fontAlgn="base">
                <a:spcBef>
                  <a:spcPct val="0"/>
                </a:spcBef>
                <a:spcAft>
                  <a:spcPct val="0"/>
                </a:spcAft>
                <a:defRPr/>
              </a:pPr>
              <a:t>‹#›</a:t>
            </a:fld>
            <a:endParaRPr lang="en-US">
              <a:solidFill>
                <a:prstClr val="white"/>
              </a:solidFill>
            </a:endParaRPr>
          </a:p>
        </p:txBody>
      </p:sp>
    </p:spTree>
  </p:cSld>
  <p:clrMap bg1="lt1" tx1="dk1" bg2="lt2" tx2="dk2" accent1="accent1" accent2="accent2" accent3="accent3" accent4="accent4" accent5="accent5" accent6="accent6" hlink="hlink" folHlink="folHlink"/>
  <p:sldLayoutIdLst>
    <p:sldLayoutId id="2147483665"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152" algn="ctr" rtl="0" fontAlgn="base">
        <a:spcBef>
          <a:spcPct val="0"/>
        </a:spcBef>
        <a:spcAft>
          <a:spcPct val="0"/>
        </a:spcAft>
        <a:defRPr sz="4400">
          <a:solidFill>
            <a:schemeClr val="tx2"/>
          </a:solidFill>
          <a:latin typeface="Arial" pitchFamily="-108" charset="0"/>
        </a:defRPr>
      </a:lvl6pPr>
      <a:lvl7pPr marL="914303" algn="ctr" rtl="0" fontAlgn="base">
        <a:spcBef>
          <a:spcPct val="0"/>
        </a:spcBef>
        <a:spcAft>
          <a:spcPct val="0"/>
        </a:spcAft>
        <a:defRPr sz="4400">
          <a:solidFill>
            <a:schemeClr val="tx2"/>
          </a:solidFill>
          <a:latin typeface="Arial" pitchFamily="-108" charset="0"/>
        </a:defRPr>
      </a:lvl7pPr>
      <a:lvl8pPr marL="1371455" algn="ctr" rtl="0" fontAlgn="base">
        <a:spcBef>
          <a:spcPct val="0"/>
        </a:spcBef>
        <a:spcAft>
          <a:spcPct val="0"/>
        </a:spcAft>
        <a:defRPr sz="4400">
          <a:solidFill>
            <a:schemeClr val="tx2"/>
          </a:solidFill>
          <a:latin typeface="Arial" pitchFamily="-108" charset="0"/>
        </a:defRPr>
      </a:lvl8pPr>
      <a:lvl9pPr marL="1828606" algn="ctr" rtl="0" fontAlgn="base">
        <a:spcBef>
          <a:spcPct val="0"/>
        </a:spcBef>
        <a:spcAft>
          <a:spcPct val="0"/>
        </a:spcAft>
        <a:defRPr sz="4400">
          <a:solidFill>
            <a:schemeClr val="tx2"/>
          </a:solidFill>
          <a:latin typeface="Arial" pitchFamily="-108" charset="0"/>
        </a:defRPr>
      </a:lvl9pPr>
    </p:titleStyle>
    <p:bodyStyle>
      <a:lvl1pPr marL="342864" indent="-342864"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871" indent="-28572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879" indent="-228576"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030" indent="-228576"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182" indent="-228576"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333" indent="-228576" algn="l" rtl="0" fontAlgn="base">
        <a:spcBef>
          <a:spcPct val="20000"/>
        </a:spcBef>
        <a:spcAft>
          <a:spcPct val="0"/>
        </a:spcAft>
        <a:buChar char="»"/>
        <a:defRPr sz="2000">
          <a:solidFill>
            <a:schemeClr val="tx1"/>
          </a:solidFill>
          <a:latin typeface="+mn-lt"/>
          <a:ea typeface="ＭＳ Ｐゴシック" pitchFamily="-108" charset="-128"/>
        </a:defRPr>
      </a:lvl6pPr>
      <a:lvl7pPr marL="2971485" indent="-228576" algn="l" rtl="0" fontAlgn="base">
        <a:spcBef>
          <a:spcPct val="20000"/>
        </a:spcBef>
        <a:spcAft>
          <a:spcPct val="0"/>
        </a:spcAft>
        <a:buChar char="»"/>
        <a:defRPr sz="2000">
          <a:solidFill>
            <a:schemeClr val="tx1"/>
          </a:solidFill>
          <a:latin typeface="+mn-lt"/>
          <a:ea typeface="ＭＳ Ｐゴシック" pitchFamily="-108" charset="-128"/>
        </a:defRPr>
      </a:lvl7pPr>
      <a:lvl8pPr marL="3428637" indent="-228576" algn="l" rtl="0" fontAlgn="base">
        <a:spcBef>
          <a:spcPct val="20000"/>
        </a:spcBef>
        <a:spcAft>
          <a:spcPct val="0"/>
        </a:spcAft>
        <a:buChar char="»"/>
        <a:defRPr sz="2000">
          <a:solidFill>
            <a:schemeClr val="tx1"/>
          </a:solidFill>
          <a:latin typeface="+mn-lt"/>
          <a:ea typeface="ＭＳ Ｐゴシック" pitchFamily="-108" charset="-128"/>
        </a:defRPr>
      </a:lvl8pPr>
      <a:lvl9pPr marL="3885788" indent="-228576"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8" charset="0"/>
                <a:ea typeface="+mn-ea"/>
                <a:cs typeface="+mn-cs"/>
              </a:defRPr>
            </a:lvl1pPr>
          </a:lstStyle>
          <a:p>
            <a:pPr fontAlgn="base">
              <a:spcBef>
                <a:spcPct val="0"/>
              </a:spcBef>
              <a:spcAft>
                <a:spcPct val="0"/>
              </a:spcAft>
              <a:defRPr/>
            </a:pPr>
            <a:endParaRPr lang="en-US">
              <a:solidFill>
                <a:prstClr val="white"/>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8" charset="0"/>
                <a:ea typeface="+mn-ea"/>
                <a:cs typeface="+mn-cs"/>
              </a:defRPr>
            </a:lvl1pPr>
          </a:lstStyle>
          <a:p>
            <a:pPr fontAlgn="base">
              <a:spcBef>
                <a:spcPct val="0"/>
              </a:spcBef>
              <a:spcAft>
                <a:spcPct val="0"/>
              </a:spcAft>
              <a:defRPr/>
            </a:pPr>
            <a:endParaRPr lang="en-US">
              <a:solidFill>
                <a:prstClr val="white"/>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ＭＳ Ｐゴシック" pitchFamily="-108" charset="-128"/>
              </a:defRPr>
            </a:lvl1pPr>
          </a:lstStyle>
          <a:p>
            <a:pPr fontAlgn="base">
              <a:spcBef>
                <a:spcPct val="0"/>
              </a:spcBef>
              <a:spcAft>
                <a:spcPct val="0"/>
              </a:spcAft>
              <a:defRPr/>
            </a:pPr>
            <a:fld id="{457996A3-AC93-4BE6-AB58-04DE139B2DF5}" type="slidenum">
              <a:rPr lang="en-US">
                <a:solidFill>
                  <a:prstClr val="white"/>
                </a:solidFill>
              </a:rPr>
              <a:pPr fontAlgn="base">
                <a:spcBef>
                  <a:spcPct val="0"/>
                </a:spcBef>
                <a:spcAft>
                  <a:spcPct val="0"/>
                </a:spcAft>
                <a:defRPr/>
              </a:pPr>
              <a:t>‹#›</a:t>
            </a:fld>
            <a:endParaRPr lang="en-US">
              <a:solidFill>
                <a:prstClr val="white"/>
              </a:solidFill>
            </a:endParaRPr>
          </a:p>
        </p:txBody>
      </p:sp>
    </p:spTree>
  </p:cSld>
  <p:clrMap bg1="dk1" tx1="lt1" bg2="dk2" tx2="lt2" accent1="accent1" accent2="accent2" accent3="accent3" accent4="accent4" accent5="accent5" accent6="accent6" hlink="hlink" folHlink="folHlink"/>
  <p:sldLayoutIdLst>
    <p:sldLayoutId id="214748366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fontAlgn="base">
              <a:spcBef>
                <a:spcPct val="0"/>
              </a:spcBef>
              <a:spcAft>
                <a:spcPct val="0"/>
              </a:spcAft>
              <a:defRPr/>
            </a:pPr>
            <a:fld id="{EEE57D25-3BAC-4375-A4D9-AF87C7BDC954}" type="slidenum">
              <a:rPr lang="en-US">
                <a:solidFill>
                  <a:srgbClr val="000000"/>
                </a:solidFill>
              </a:rPr>
              <a:pPr fontAlgn="base">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669"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6" rIns="91430" bIns="45716"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1"/>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6" rIns="91430" bIns="4571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6"/>
            <a:ext cx="2133600" cy="47625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defRPr sz="1400">
                <a:latin typeface="Arial" pitchFamily="-108" charset="0"/>
                <a:ea typeface="+mn-ea"/>
                <a:cs typeface="+mn-cs"/>
              </a:defRPr>
            </a:lvl1pPr>
          </a:lstStyle>
          <a:p>
            <a:pPr defTabSz="914303" fontAlgn="base">
              <a:spcBef>
                <a:spcPct val="0"/>
              </a:spcBef>
              <a:spcAft>
                <a:spcPct val="0"/>
              </a:spcAft>
              <a:defRPr/>
            </a:pPr>
            <a:endParaRPr lang="en-US">
              <a:solidFill>
                <a:prstClr val="white"/>
              </a:solidFill>
            </a:endParaRPr>
          </a:p>
        </p:txBody>
      </p:sp>
      <p:sp>
        <p:nvSpPr>
          <p:cNvPr id="1029" name="Rectangle 5"/>
          <p:cNvSpPr>
            <a:spLocks noGrp="1" noChangeArrowheads="1"/>
          </p:cNvSpPr>
          <p:nvPr>
            <p:ph type="ftr" sz="quarter" idx="3"/>
          </p:nvPr>
        </p:nvSpPr>
        <p:spPr bwMode="auto">
          <a:xfrm>
            <a:off x="3124201" y="6245226"/>
            <a:ext cx="2895600" cy="47625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ctr">
              <a:defRPr sz="1400">
                <a:latin typeface="Arial" pitchFamily="-108" charset="0"/>
                <a:ea typeface="+mn-ea"/>
                <a:cs typeface="+mn-cs"/>
              </a:defRPr>
            </a:lvl1pPr>
          </a:lstStyle>
          <a:p>
            <a:pPr defTabSz="914303" fontAlgn="base">
              <a:spcBef>
                <a:spcPct val="0"/>
              </a:spcBef>
              <a:spcAft>
                <a:spcPct val="0"/>
              </a:spcAft>
              <a:defRPr/>
            </a:pPr>
            <a:endParaRPr lang="en-US">
              <a:solidFill>
                <a:prstClr val="white"/>
              </a:solidFill>
            </a:endParaRPr>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30" tIns="45716" rIns="91430" bIns="45716" numCol="1" anchor="t" anchorCtr="0" compatLnSpc="1">
            <a:prstTxWarp prst="textNoShape">
              <a:avLst/>
            </a:prstTxWarp>
          </a:bodyPr>
          <a:lstStyle>
            <a:lvl1pPr algn="r">
              <a:defRPr sz="1400">
                <a:latin typeface="Arial" charset="0"/>
                <a:ea typeface="ＭＳ Ｐゴシック" pitchFamily="-108" charset="-128"/>
              </a:defRPr>
            </a:lvl1pPr>
          </a:lstStyle>
          <a:p>
            <a:pPr defTabSz="914303" fontAlgn="base">
              <a:spcBef>
                <a:spcPct val="0"/>
              </a:spcBef>
              <a:spcAft>
                <a:spcPct val="0"/>
              </a:spcAft>
              <a:defRPr/>
            </a:pPr>
            <a:fld id="{80B9E932-74B8-4925-A9D2-42A30DCA25BC}" type="slidenum">
              <a:rPr lang="en-US">
                <a:solidFill>
                  <a:prstClr val="white"/>
                </a:solidFill>
              </a:rPr>
              <a:pPr defTabSz="914303" fontAlgn="base">
                <a:spcBef>
                  <a:spcPct val="0"/>
                </a:spcBef>
                <a:spcAft>
                  <a:spcPct val="0"/>
                </a:spcAft>
                <a:defRPr/>
              </a:pPr>
              <a:t>‹#›</a:t>
            </a:fld>
            <a:endParaRPr lang="en-US">
              <a:solidFill>
                <a:prstClr val="white"/>
              </a:solidFill>
            </a:endParaRPr>
          </a:p>
        </p:txBody>
      </p:sp>
    </p:spTree>
  </p:cSld>
  <p:clrMap bg1="dk1" tx1="lt1" bg2="dk2" tx2="lt2" accent1="accent1" accent2="accent2" accent3="accent3" accent4="accent4" accent5="accent5" accent6="accent6" hlink="hlink" folHlink="folHlink"/>
  <p:sldLayoutIdLst>
    <p:sldLayoutId id="2147483671"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152" algn="ctr" rtl="0" fontAlgn="base">
        <a:spcBef>
          <a:spcPct val="0"/>
        </a:spcBef>
        <a:spcAft>
          <a:spcPct val="0"/>
        </a:spcAft>
        <a:defRPr sz="4400">
          <a:solidFill>
            <a:schemeClr val="tx2"/>
          </a:solidFill>
          <a:latin typeface="Arial" pitchFamily="-108" charset="0"/>
        </a:defRPr>
      </a:lvl6pPr>
      <a:lvl7pPr marL="914303" algn="ctr" rtl="0" fontAlgn="base">
        <a:spcBef>
          <a:spcPct val="0"/>
        </a:spcBef>
        <a:spcAft>
          <a:spcPct val="0"/>
        </a:spcAft>
        <a:defRPr sz="4400">
          <a:solidFill>
            <a:schemeClr val="tx2"/>
          </a:solidFill>
          <a:latin typeface="Arial" pitchFamily="-108" charset="0"/>
        </a:defRPr>
      </a:lvl7pPr>
      <a:lvl8pPr marL="1371455" algn="ctr" rtl="0" fontAlgn="base">
        <a:spcBef>
          <a:spcPct val="0"/>
        </a:spcBef>
        <a:spcAft>
          <a:spcPct val="0"/>
        </a:spcAft>
        <a:defRPr sz="4400">
          <a:solidFill>
            <a:schemeClr val="tx2"/>
          </a:solidFill>
          <a:latin typeface="Arial" pitchFamily="-108" charset="0"/>
        </a:defRPr>
      </a:lvl8pPr>
      <a:lvl9pPr marL="1828606" algn="ctr" rtl="0" fontAlgn="base">
        <a:spcBef>
          <a:spcPct val="0"/>
        </a:spcBef>
        <a:spcAft>
          <a:spcPct val="0"/>
        </a:spcAft>
        <a:defRPr sz="4400">
          <a:solidFill>
            <a:schemeClr val="tx2"/>
          </a:solidFill>
          <a:latin typeface="Arial" pitchFamily="-108" charset="0"/>
        </a:defRPr>
      </a:lvl9pPr>
    </p:titleStyle>
    <p:bodyStyle>
      <a:lvl1pPr marL="342864" indent="-342864"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871" indent="-28572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879" indent="-228576"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030" indent="-228576"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182" indent="-228576"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333" indent="-228576" algn="l" rtl="0" fontAlgn="base">
        <a:spcBef>
          <a:spcPct val="20000"/>
        </a:spcBef>
        <a:spcAft>
          <a:spcPct val="0"/>
        </a:spcAft>
        <a:buChar char="»"/>
        <a:defRPr sz="2000">
          <a:solidFill>
            <a:schemeClr val="tx1"/>
          </a:solidFill>
          <a:latin typeface="+mn-lt"/>
          <a:ea typeface="ＭＳ Ｐゴシック" pitchFamily="-108" charset="-128"/>
        </a:defRPr>
      </a:lvl6pPr>
      <a:lvl7pPr marL="2971485" indent="-228576" algn="l" rtl="0" fontAlgn="base">
        <a:spcBef>
          <a:spcPct val="20000"/>
        </a:spcBef>
        <a:spcAft>
          <a:spcPct val="0"/>
        </a:spcAft>
        <a:buChar char="»"/>
        <a:defRPr sz="2000">
          <a:solidFill>
            <a:schemeClr val="tx1"/>
          </a:solidFill>
          <a:latin typeface="+mn-lt"/>
          <a:ea typeface="ＭＳ Ｐゴシック" pitchFamily="-108" charset="-128"/>
        </a:defRPr>
      </a:lvl7pPr>
      <a:lvl8pPr marL="3428637" indent="-228576" algn="l" rtl="0" fontAlgn="base">
        <a:spcBef>
          <a:spcPct val="20000"/>
        </a:spcBef>
        <a:spcAft>
          <a:spcPct val="0"/>
        </a:spcAft>
        <a:buChar char="»"/>
        <a:defRPr sz="2000">
          <a:solidFill>
            <a:schemeClr val="tx1"/>
          </a:solidFill>
          <a:latin typeface="+mn-lt"/>
          <a:ea typeface="ＭＳ Ｐゴシック" pitchFamily="-108" charset="-128"/>
        </a:defRPr>
      </a:lvl8pPr>
      <a:lvl9pPr marL="3885788" indent="-228576"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152" rtl="0" eaLnBrk="1" latinLnBrk="0" hangingPunct="1">
        <a:defRPr sz="1800" kern="1200">
          <a:solidFill>
            <a:schemeClr val="tx1"/>
          </a:solidFill>
          <a:latin typeface="+mn-lt"/>
          <a:ea typeface="+mn-ea"/>
          <a:cs typeface="+mn-cs"/>
        </a:defRPr>
      </a:lvl1pPr>
      <a:lvl2pPr marL="457152" algn="l" defTabSz="457152" rtl="0" eaLnBrk="1" latinLnBrk="0" hangingPunct="1">
        <a:defRPr sz="1800" kern="1200">
          <a:solidFill>
            <a:schemeClr val="tx1"/>
          </a:solidFill>
          <a:latin typeface="+mn-lt"/>
          <a:ea typeface="+mn-ea"/>
          <a:cs typeface="+mn-cs"/>
        </a:defRPr>
      </a:lvl2pPr>
      <a:lvl3pPr marL="914303" algn="l" defTabSz="457152" rtl="0" eaLnBrk="1" latinLnBrk="0" hangingPunct="1">
        <a:defRPr sz="1800" kern="1200">
          <a:solidFill>
            <a:schemeClr val="tx1"/>
          </a:solidFill>
          <a:latin typeface="+mn-lt"/>
          <a:ea typeface="+mn-ea"/>
          <a:cs typeface="+mn-cs"/>
        </a:defRPr>
      </a:lvl3pPr>
      <a:lvl4pPr marL="1371455" algn="l" defTabSz="457152" rtl="0" eaLnBrk="1" latinLnBrk="0" hangingPunct="1">
        <a:defRPr sz="1800" kern="1200">
          <a:solidFill>
            <a:schemeClr val="tx1"/>
          </a:solidFill>
          <a:latin typeface="+mn-lt"/>
          <a:ea typeface="+mn-ea"/>
          <a:cs typeface="+mn-cs"/>
        </a:defRPr>
      </a:lvl4pPr>
      <a:lvl5pPr marL="1828606" algn="l" defTabSz="457152" rtl="0" eaLnBrk="1" latinLnBrk="0" hangingPunct="1">
        <a:defRPr sz="1800" kern="1200">
          <a:solidFill>
            <a:schemeClr val="tx1"/>
          </a:solidFill>
          <a:latin typeface="+mn-lt"/>
          <a:ea typeface="+mn-ea"/>
          <a:cs typeface="+mn-cs"/>
        </a:defRPr>
      </a:lvl5pPr>
      <a:lvl6pPr marL="2285758" algn="l" defTabSz="457152" rtl="0" eaLnBrk="1" latinLnBrk="0" hangingPunct="1">
        <a:defRPr sz="1800" kern="1200">
          <a:solidFill>
            <a:schemeClr val="tx1"/>
          </a:solidFill>
          <a:latin typeface="+mn-lt"/>
          <a:ea typeface="+mn-ea"/>
          <a:cs typeface="+mn-cs"/>
        </a:defRPr>
      </a:lvl6pPr>
      <a:lvl7pPr marL="2742909" algn="l" defTabSz="457152" rtl="0" eaLnBrk="1" latinLnBrk="0" hangingPunct="1">
        <a:defRPr sz="1800" kern="1200">
          <a:solidFill>
            <a:schemeClr val="tx1"/>
          </a:solidFill>
          <a:latin typeface="+mn-lt"/>
          <a:ea typeface="+mn-ea"/>
          <a:cs typeface="+mn-cs"/>
        </a:defRPr>
      </a:lvl7pPr>
      <a:lvl8pPr marL="3200061" algn="l" defTabSz="457152" rtl="0" eaLnBrk="1" latinLnBrk="0" hangingPunct="1">
        <a:defRPr sz="1800" kern="1200">
          <a:solidFill>
            <a:schemeClr val="tx1"/>
          </a:solidFill>
          <a:latin typeface="+mn-lt"/>
          <a:ea typeface="+mn-ea"/>
          <a:cs typeface="+mn-cs"/>
        </a:defRPr>
      </a:lvl8pPr>
      <a:lvl9pPr marL="3657212" algn="l" defTabSz="45715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0372" tIns="45191" rIns="90372" bIns="4519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314"/>
            <a:ext cx="8229600" cy="4525963"/>
          </a:xfrm>
          <a:prstGeom prst="rect">
            <a:avLst/>
          </a:prstGeom>
        </p:spPr>
        <p:txBody>
          <a:bodyPr vert="horz" lIns="90372" tIns="45191" rIns="90372" bIns="4519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0372" tIns="45191" rIns="90372" bIns="45191" rtlCol="0" anchor="ctr"/>
          <a:lstStyle>
            <a:lvl1pPr algn="l">
              <a:defRPr sz="1200">
                <a:solidFill>
                  <a:schemeClr val="tx1">
                    <a:tint val="75000"/>
                  </a:schemeClr>
                </a:solidFill>
              </a:defRPr>
            </a:lvl1pPr>
          </a:lstStyle>
          <a:p>
            <a:pPr defTabSz="903704"/>
            <a:fld id="{87AC086F-FB37-4D5D-8E51-26C517F5FFC7}" type="datetimeFigureOut">
              <a:rPr lang="en-US" smtClean="0">
                <a:solidFill>
                  <a:prstClr val="black">
                    <a:tint val="75000"/>
                  </a:prstClr>
                </a:solidFill>
              </a:rPr>
              <a:pPr defTabSz="903704"/>
              <a:t>12/12/2016</a:t>
            </a:fld>
            <a:endParaRPr lang="en-US">
              <a:solidFill>
                <a:prstClr val="black">
                  <a:tint val="75000"/>
                </a:prstClr>
              </a:solidFill>
            </a:endParaRPr>
          </a:p>
        </p:txBody>
      </p:sp>
      <p:sp>
        <p:nvSpPr>
          <p:cNvPr id="5" name="Footer Placeholder 4"/>
          <p:cNvSpPr>
            <a:spLocks noGrp="1"/>
          </p:cNvSpPr>
          <p:nvPr>
            <p:ph type="ftr" sz="quarter" idx="3"/>
          </p:nvPr>
        </p:nvSpPr>
        <p:spPr>
          <a:xfrm>
            <a:off x="3124201" y="6356350"/>
            <a:ext cx="2895600" cy="365125"/>
          </a:xfrm>
          <a:prstGeom prst="rect">
            <a:avLst/>
          </a:prstGeom>
        </p:spPr>
        <p:txBody>
          <a:bodyPr vert="horz" lIns="90372" tIns="45191" rIns="90372" bIns="45191" rtlCol="0" anchor="ctr"/>
          <a:lstStyle>
            <a:lvl1pPr algn="ctr">
              <a:defRPr sz="1200">
                <a:solidFill>
                  <a:schemeClr val="tx1">
                    <a:tint val="75000"/>
                  </a:schemeClr>
                </a:solidFill>
              </a:defRPr>
            </a:lvl1pPr>
          </a:lstStyle>
          <a:p>
            <a:pPr defTabSz="903704"/>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0372" tIns="45191" rIns="90372" bIns="45191" rtlCol="0" anchor="ctr"/>
          <a:lstStyle>
            <a:lvl1pPr algn="r">
              <a:defRPr sz="1200">
                <a:solidFill>
                  <a:schemeClr val="tx1">
                    <a:tint val="75000"/>
                  </a:schemeClr>
                </a:solidFill>
              </a:defRPr>
            </a:lvl1pPr>
          </a:lstStyle>
          <a:p>
            <a:pPr defTabSz="903704"/>
            <a:fld id="{C8B0FF92-6406-442B-BE59-EC1222BEAF30}" type="slidenum">
              <a:rPr lang="en-US" smtClean="0">
                <a:solidFill>
                  <a:prstClr val="black">
                    <a:tint val="75000"/>
                  </a:prstClr>
                </a:solidFill>
              </a:rPr>
              <a:pPr defTabSz="903704"/>
              <a:t>‹#›</a:t>
            </a:fld>
            <a:endParaRPr lang="en-US">
              <a:solidFill>
                <a:prstClr val="black">
                  <a:tint val="75000"/>
                </a:prstClr>
              </a:solidFill>
            </a:endParaRPr>
          </a:p>
        </p:txBody>
      </p:sp>
    </p:spTree>
    <p:extLst>
      <p:ext uri="{BB962C8B-B14F-4D97-AF65-F5344CB8AC3E}">
        <p14:creationId xmlns:p14="http://schemas.microsoft.com/office/powerpoint/2010/main" val="3691913305"/>
      </p:ext>
    </p:extLst>
  </p:cSld>
  <p:clrMap bg1="lt1" tx1="dk1" bg2="lt2" tx2="dk2" accent1="accent1" accent2="accent2" accent3="accent3" accent4="accent4" accent5="accent5" accent6="accent6" hlink="hlink" folHlink="folHlink"/>
  <p:sldLayoutIdLst>
    <p:sldLayoutId id="2147483673" r:id="rId1"/>
  </p:sldLayoutIdLst>
  <p:txStyles>
    <p:titleStyle>
      <a:lvl1pPr algn="ctr" defTabSz="903704" rtl="0" eaLnBrk="1" latinLnBrk="0" hangingPunct="1">
        <a:spcBef>
          <a:spcPct val="0"/>
        </a:spcBef>
        <a:buNone/>
        <a:defRPr sz="4400" kern="1200">
          <a:solidFill>
            <a:schemeClr val="tx1"/>
          </a:solidFill>
          <a:latin typeface="+mj-lt"/>
          <a:ea typeface="+mj-ea"/>
          <a:cs typeface="+mj-cs"/>
        </a:defRPr>
      </a:lvl1pPr>
    </p:titleStyle>
    <p:bodyStyle>
      <a:lvl1pPr marL="338890" indent="-338890" algn="l" defTabSz="90370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34259" indent="-282406" algn="l" defTabSz="90370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29627" indent="-225920" algn="l" defTabSz="90370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81484" indent="-225920" algn="l" defTabSz="90370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33334" indent="-225920" algn="l" defTabSz="90370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485186" indent="-225920" algn="l" defTabSz="90370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37044" indent="-225920" algn="l" defTabSz="90370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388889" indent="-225920" algn="l" defTabSz="90370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40741" indent="-225920" algn="l" defTabSz="90370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03704" rtl="0" eaLnBrk="1" latinLnBrk="0" hangingPunct="1">
        <a:defRPr sz="1800" kern="1200">
          <a:solidFill>
            <a:schemeClr val="tx1"/>
          </a:solidFill>
          <a:latin typeface="+mn-lt"/>
          <a:ea typeface="+mn-ea"/>
          <a:cs typeface="+mn-cs"/>
        </a:defRPr>
      </a:lvl1pPr>
      <a:lvl2pPr marL="451846" algn="l" defTabSz="903704" rtl="0" eaLnBrk="1" latinLnBrk="0" hangingPunct="1">
        <a:defRPr sz="1800" kern="1200">
          <a:solidFill>
            <a:schemeClr val="tx1"/>
          </a:solidFill>
          <a:latin typeface="+mn-lt"/>
          <a:ea typeface="+mn-ea"/>
          <a:cs typeface="+mn-cs"/>
        </a:defRPr>
      </a:lvl2pPr>
      <a:lvl3pPr marL="903704" algn="l" defTabSz="903704" rtl="0" eaLnBrk="1" latinLnBrk="0" hangingPunct="1">
        <a:defRPr sz="1800" kern="1200">
          <a:solidFill>
            <a:schemeClr val="tx1"/>
          </a:solidFill>
          <a:latin typeface="+mn-lt"/>
          <a:ea typeface="+mn-ea"/>
          <a:cs typeface="+mn-cs"/>
        </a:defRPr>
      </a:lvl3pPr>
      <a:lvl4pPr marL="1355555" algn="l" defTabSz="903704" rtl="0" eaLnBrk="1" latinLnBrk="0" hangingPunct="1">
        <a:defRPr sz="1800" kern="1200">
          <a:solidFill>
            <a:schemeClr val="tx1"/>
          </a:solidFill>
          <a:latin typeface="+mn-lt"/>
          <a:ea typeface="+mn-ea"/>
          <a:cs typeface="+mn-cs"/>
        </a:defRPr>
      </a:lvl4pPr>
      <a:lvl5pPr marL="1807405" algn="l" defTabSz="903704" rtl="0" eaLnBrk="1" latinLnBrk="0" hangingPunct="1">
        <a:defRPr sz="1800" kern="1200">
          <a:solidFill>
            <a:schemeClr val="tx1"/>
          </a:solidFill>
          <a:latin typeface="+mn-lt"/>
          <a:ea typeface="+mn-ea"/>
          <a:cs typeface="+mn-cs"/>
        </a:defRPr>
      </a:lvl5pPr>
      <a:lvl6pPr marL="2259259" algn="l" defTabSz="903704" rtl="0" eaLnBrk="1" latinLnBrk="0" hangingPunct="1">
        <a:defRPr sz="1800" kern="1200">
          <a:solidFill>
            <a:schemeClr val="tx1"/>
          </a:solidFill>
          <a:latin typeface="+mn-lt"/>
          <a:ea typeface="+mn-ea"/>
          <a:cs typeface="+mn-cs"/>
        </a:defRPr>
      </a:lvl6pPr>
      <a:lvl7pPr marL="2711116" algn="l" defTabSz="903704" rtl="0" eaLnBrk="1" latinLnBrk="0" hangingPunct="1">
        <a:defRPr sz="1800" kern="1200">
          <a:solidFill>
            <a:schemeClr val="tx1"/>
          </a:solidFill>
          <a:latin typeface="+mn-lt"/>
          <a:ea typeface="+mn-ea"/>
          <a:cs typeface="+mn-cs"/>
        </a:defRPr>
      </a:lvl7pPr>
      <a:lvl8pPr marL="3162966" algn="l" defTabSz="903704" rtl="0" eaLnBrk="1" latinLnBrk="0" hangingPunct="1">
        <a:defRPr sz="1800" kern="1200">
          <a:solidFill>
            <a:schemeClr val="tx1"/>
          </a:solidFill>
          <a:latin typeface="+mn-lt"/>
          <a:ea typeface="+mn-ea"/>
          <a:cs typeface="+mn-cs"/>
        </a:defRPr>
      </a:lvl8pPr>
      <a:lvl9pPr marL="3614815" algn="l" defTabSz="903704"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363" tIns="45186" rIns="90363" bIns="45186"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315"/>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363" tIns="45186" rIns="90363" bIns="4518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41"/>
            <a:ext cx="2133600" cy="476250"/>
          </a:xfrm>
          <a:prstGeom prst="rect">
            <a:avLst/>
          </a:prstGeom>
          <a:noFill/>
          <a:ln w="9525">
            <a:noFill/>
            <a:miter lim="800000"/>
            <a:headEnd/>
            <a:tailEnd/>
          </a:ln>
          <a:effectLst/>
        </p:spPr>
        <p:txBody>
          <a:bodyPr vert="horz" wrap="square" lIns="90363" tIns="45186" rIns="90363" bIns="45186" numCol="1" anchor="t" anchorCtr="0" compatLnSpc="1">
            <a:prstTxWarp prst="textNoShape">
              <a:avLst/>
            </a:prstTxWarp>
          </a:bodyPr>
          <a:lstStyle>
            <a:lvl1pPr>
              <a:defRPr sz="1400">
                <a:latin typeface="Arial" pitchFamily="-108" charset="0"/>
                <a:ea typeface="+mn-ea"/>
                <a:cs typeface="+mn-cs"/>
              </a:defRPr>
            </a:lvl1pPr>
          </a:lstStyle>
          <a:p>
            <a:pPr defTabSz="903608" fontAlgn="base">
              <a:spcBef>
                <a:spcPct val="0"/>
              </a:spcBef>
              <a:spcAft>
                <a:spcPct val="0"/>
              </a:spcAft>
              <a:defRPr/>
            </a:pPr>
            <a:endParaRPr lang="en-US">
              <a:solidFill>
                <a:prstClr val="white"/>
              </a:solidFill>
            </a:endParaRPr>
          </a:p>
        </p:txBody>
      </p:sp>
      <p:sp>
        <p:nvSpPr>
          <p:cNvPr id="1029" name="Rectangle 5"/>
          <p:cNvSpPr>
            <a:spLocks noGrp="1" noChangeArrowheads="1"/>
          </p:cNvSpPr>
          <p:nvPr>
            <p:ph type="ftr" sz="quarter" idx="3"/>
          </p:nvPr>
        </p:nvSpPr>
        <p:spPr bwMode="auto">
          <a:xfrm>
            <a:off x="3124201" y="6245241"/>
            <a:ext cx="2895600" cy="476250"/>
          </a:xfrm>
          <a:prstGeom prst="rect">
            <a:avLst/>
          </a:prstGeom>
          <a:noFill/>
          <a:ln w="9525">
            <a:noFill/>
            <a:miter lim="800000"/>
            <a:headEnd/>
            <a:tailEnd/>
          </a:ln>
          <a:effectLst/>
        </p:spPr>
        <p:txBody>
          <a:bodyPr vert="horz" wrap="square" lIns="90363" tIns="45186" rIns="90363" bIns="45186" numCol="1" anchor="t" anchorCtr="0" compatLnSpc="1">
            <a:prstTxWarp prst="textNoShape">
              <a:avLst/>
            </a:prstTxWarp>
          </a:bodyPr>
          <a:lstStyle>
            <a:lvl1pPr algn="ctr">
              <a:defRPr sz="1400">
                <a:latin typeface="Arial" pitchFamily="-108" charset="0"/>
                <a:ea typeface="+mn-ea"/>
                <a:cs typeface="+mn-cs"/>
              </a:defRPr>
            </a:lvl1pPr>
          </a:lstStyle>
          <a:p>
            <a:pPr defTabSz="903608" fontAlgn="base">
              <a:spcBef>
                <a:spcPct val="0"/>
              </a:spcBef>
              <a:spcAft>
                <a:spcPct val="0"/>
              </a:spcAft>
              <a:defRPr/>
            </a:pPr>
            <a:endParaRPr lang="en-US">
              <a:solidFill>
                <a:prstClr val="white"/>
              </a:solidFill>
            </a:endParaRPr>
          </a:p>
        </p:txBody>
      </p:sp>
      <p:sp>
        <p:nvSpPr>
          <p:cNvPr id="1030" name="Rectangle 6"/>
          <p:cNvSpPr>
            <a:spLocks noGrp="1" noChangeArrowheads="1"/>
          </p:cNvSpPr>
          <p:nvPr>
            <p:ph type="sldNum" sz="quarter" idx="4"/>
          </p:nvPr>
        </p:nvSpPr>
        <p:spPr bwMode="auto">
          <a:xfrm>
            <a:off x="6553200" y="6245241"/>
            <a:ext cx="2133600" cy="476250"/>
          </a:xfrm>
          <a:prstGeom prst="rect">
            <a:avLst/>
          </a:prstGeom>
          <a:noFill/>
          <a:ln w="9525">
            <a:noFill/>
            <a:miter lim="800000"/>
            <a:headEnd/>
            <a:tailEnd/>
          </a:ln>
          <a:effectLst/>
        </p:spPr>
        <p:txBody>
          <a:bodyPr vert="horz" wrap="square" lIns="90363" tIns="45186" rIns="90363" bIns="45186" numCol="1" anchor="t" anchorCtr="0" compatLnSpc="1">
            <a:prstTxWarp prst="textNoShape">
              <a:avLst/>
            </a:prstTxWarp>
          </a:bodyPr>
          <a:lstStyle>
            <a:lvl1pPr algn="r">
              <a:defRPr sz="1400">
                <a:latin typeface="Arial" charset="0"/>
                <a:ea typeface="ＭＳ Ｐゴシック" pitchFamily="-108" charset="-128"/>
              </a:defRPr>
            </a:lvl1pPr>
          </a:lstStyle>
          <a:p>
            <a:pPr defTabSz="903608" fontAlgn="base">
              <a:spcBef>
                <a:spcPct val="0"/>
              </a:spcBef>
              <a:spcAft>
                <a:spcPct val="0"/>
              </a:spcAft>
              <a:defRPr/>
            </a:pPr>
            <a:fld id="{80B9E932-74B8-4925-A9D2-42A30DCA25BC}" type="slidenum">
              <a:rPr lang="en-US" smtClean="0">
                <a:solidFill>
                  <a:prstClr val="white"/>
                </a:solidFill>
              </a:rPr>
              <a:pPr defTabSz="903608" fontAlgn="base">
                <a:spcBef>
                  <a:spcPct val="0"/>
                </a:spcBef>
                <a:spcAft>
                  <a:spcPct val="0"/>
                </a:spcAft>
                <a:defRPr/>
              </a:pPr>
              <a:t>‹#›</a:t>
            </a:fld>
            <a:endParaRPr lang="en-US">
              <a:solidFill>
                <a:prstClr val="white"/>
              </a:solidFill>
            </a:endParaRPr>
          </a:p>
        </p:txBody>
      </p:sp>
    </p:spTree>
  </p:cSld>
  <p:clrMap bg1="dk1" tx1="lt1" bg2="dk2" tx2="lt2" accent1="accent1" accent2="accent2" accent3="accent3" accent4="accent4" accent5="accent5" accent6="accent6" hlink="hlink" folHlink="folHlink"/>
  <p:sldLayoutIdLst>
    <p:sldLayoutId id="2147483675"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1798" algn="ctr" rtl="0" fontAlgn="base">
        <a:spcBef>
          <a:spcPct val="0"/>
        </a:spcBef>
        <a:spcAft>
          <a:spcPct val="0"/>
        </a:spcAft>
        <a:defRPr sz="4400">
          <a:solidFill>
            <a:schemeClr val="tx2"/>
          </a:solidFill>
          <a:latin typeface="Arial" pitchFamily="-108" charset="0"/>
        </a:defRPr>
      </a:lvl6pPr>
      <a:lvl7pPr marL="903608" algn="ctr" rtl="0" fontAlgn="base">
        <a:spcBef>
          <a:spcPct val="0"/>
        </a:spcBef>
        <a:spcAft>
          <a:spcPct val="0"/>
        </a:spcAft>
        <a:defRPr sz="4400">
          <a:solidFill>
            <a:schemeClr val="tx2"/>
          </a:solidFill>
          <a:latin typeface="Arial" pitchFamily="-108" charset="0"/>
        </a:defRPr>
      </a:lvl7pPr>
      <a:lvl8pPr marL="1355411" algn="ctr" rtl="0" fontAlgn="base">
        <a:spcBef>
          <a:spcPct val="0"/>
        </a:spcBef>
        <a:spcAft>
          <a:spcPct val="0"/>
        </a:spcAft>
        <a:defRPr sz="4400">
          <a:solidFill>
            <a:schemeClr val="tx2"/>
          </a:solidFill>
          <a:latin typeface="Arial" pitchFamily="-108" charset="0"/>
        </a:defRPr>
      </a:lvl8pPr>
      <a:lvl9pPr marL="1807214" algn="ctr" rtl="0" fontAlgn="base">
        <a:spcBef>
          <a:spcPct val="0"/>
        </a:spcBef>
        <a:spcAft>
          <a:spcPct val="0"/>
        </a:spcAft>
        <a:defRPr sz="4400">
          <a:solidFill>
            <a:schemeClr val="tx2"/>
          </a:solidFill>
          <a:latin typeface="Arial" pitchFamily="-108" charset="0"/>
        </a:defRPr>
      </a:lvl9pPr>
    </p:titleStyle>
    <p:bodyStyle>
      <a:lvl1pPr marL="338854" indent="-338854"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34181" indent="-282376"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29507" indent="-225896"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581316" indent="-225896"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33118" indent="-225896"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484922" indent="-225896" algn="l" rtl="0" fontAlgn="base">
        <a:spcBef>
          <a:spcPct val="20000"/>
        </a:spcBef>
        <a:spcAft>
          <a:spcPct val="0"/>
        </a:spcAft>
        <a:buChar char="»"/>
        <a:defRPr sz="2000">
          <a:solidFill>
            <a:schemeClr val="tx1"/>
          </a:solidFill>
          <a:latin typeface="+mn-lt"/>
          <a:ea typeface="ＭＳ Ｐゴシック" pitchFamily="-108" charset="-128"/>
        </a:defRPr>
      </a:lvl6pPr>
      <a:lvl7pPr marL="2936733" indent="-225896" algn="l" rtl="0" fontAlgn="base">
        <a:spcBef>
          <a:spcPct val="20000"/>
        </a:spcBef>
        <a:spcAft>
          <a:spcPct val="0"/>
        </a:spcAft>
        <a:buChar char="»"/>
        <a:defRPr sz="2000">
          <a:solidFill>
            <a:schemeClr val="tx1"/>
          </a:solidFill>
          <a:latin typeface="+mn-lt"/>
          <a:ea typeface="ＭＳ Ｐゴシック" pitchFamily="-108" charset="-128"/>
        </a:defRPr>
      </a:lvl7pPr>
      <a:lvl8pPr marL="3388530" indent="-225896" algn="l" rtl="0" fontAlgn="base">
        <a:spcBef>
          <a:spcPct val="20000"/>
        </a:spcBef>
        <a:spcAft>
          <a:spcPct val="0"/>
        </a:spcAft>
        <a:buChar char="»"/>
        <a:defRPr sz="2000">
          <a:solidFill>
            <a:schemeClr val="tx1"/>
          </a:solidFill>
          <a:latin typeface="+mn-lt"/>
          <a:ea typeface="ＭＳ Ｐゴシック" pitchFamily="-108" charset="-128"/>
        </a:defRPr>
      </a:lvl8pPr>
      <a:lvl9pPr marL="3840334" indent="-225896"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1798" rtl="0" eaLnBrk="1" latinLnBrk="0" hangingPunct="1">
        <a:defRPr sz="1800" kern="1200">
          <a:solidFill>
            <a:schemeClr val="tx1"/>
          </a:solidFill>
          <a:latin typeface="+mn-lt"/>
          <a:ea typeface="+mn-ea"/>
          <a:cs typeface="+mn-cs"/>
        </a:defRPr>
      </a:lvl1pPr>
      <a:lvl2pPr marL="451798" algn="l" defTabSz="451798" rtl="0" eaLnBrk="1" latinLnBrk="0" hangingPunct="1">
        <a:defRPr sz="1800" kern="1200">
          <a:solidFill>
            <a:schemeClr val="tx1"/>
          </a:solidFill>
          <a:latin typeface="+mn-lt"/>
          <a:ea typeface="+mn-ea"/>
          <a:cs typeface="+mn-cs"/>
        </a:defRPr>
      </a:lvl2pPr>
      <a:lvl3pPr marL="903608" algn="l" defTabSz="451798" rtl="0" eaLnBrk="1" latinLnBrk="0" hangingPunct="1">
        <a:defRPr sz="1800" kern="1200">
          <a:solidFill>
            <a:schemeClr val="tx1"/>
          </a:solidFill>
          <a:latin typeface="+mn-lt"/>
          <a:ea typeface="+mn-ea"/>
          <a:cs typeface="+mn-cs"/>
        </a:defRPr>
      </a:lvl3pPr>
      <a:lvl4pPr marL="1355411" algn="l" defTabSz="451798" rtl="0" eaLnBrk="1" latinLnBrk="0" hangingPunct="1">
        <a:defRPr sz="1800" kern="1200">
          <a:solidFill>
            <a:schemeClr val="tx1"/>
          </a:solidFill>
          <a:latin typeface="+mn-lt"/>
          <a:ea typeface="+mn-ea"/>
          <a:cs typeface="+mn-cs"/>
        </a:defRPr>
      </a:lvl4pPr>
      <a:lvl5pPr marL="1807214" algn="l" defTabSz="451798" rtl="0" eaLnBrk="1" latinLnBrk="0" hangingPunct="1">
        <a:defRPr sz="1800" kern="1200">
          <a:solidFill>
            <a:schemeClr val="tx1"/>
          </a:solidFill>
          <a:latin typeface="+mn-lt"/>
          <a:ea typeface="+mn-ea"/>
          <a:cs typeface="+mn-cs"/>
        </a:defRPr>
      </a:lvl5pPr>
      <a:lvl6pPr marL="2259020" algn="l" defTabSz="451798" rtl="0" eaLnBrk="1" latinLnBrk="0" hangingPunct="1">
        <a:defRPr sz="1800" kern="1200">
          <a:solidFill>
            <a:schemeClr val="tx1"/>
          </a:solidFill>
          <a:latin typeface="+mn-lt"/>
          <a:ea typeface="+mn-ea"/>
          <a:cs typeface="+mn-cs"/>
        </a:defRPr>
      </a:lvl6pPr>
      <a:lvl7pPr marL="2710829" algn="l" defTabSz="451798" rtl="0" eaLnBrk="1" latinLnBrk="0" hangingPunct="1">
        <a:defRPr sz="1800" kern="1200">
          <a:solidFill>
            <a:schemeClr val="tx1"/>
          </a:solidFill>
          <a:latin typeface="+mn-lt"/>
          <a:ea typeface="+mn-ea"/>
          <a:cs typeface="+mn-cs"/>
        </a:defRPr>
      </a:lvl7pPr>
      <a:lvl8pPr marL="3162631" algn="l" defTabSz="451798" rtl="0" eaLnBrk="1" latinLnBrk="0" hangingPunct="1">
        <a:defRPr sz="1800" kern="1200">
          <a:solidFill>
            <a:schemeClr val="tx1"/>
          </a:solidFill>
          <a:latin typeface="+mn-lt"/>
          <a:ea typeface="+mn-ea"/>
          <a:cs typeface="+mn-cs"/>
        </a:defRPr>
      </a:lvl8pPr>
      <a:lvl9pPr marL="3614432" algn="l" defTabSz="45179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38.xml"/><Relationship Id="rId5" Type="http://schemas.openxmlformats.org/officeDocument/2006/relationships/image" Target="../media/image22.jpe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figure-1"/><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figure-1"/><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7.xml"/></Relationships>
</file>

<file path=ppt/slides/_rels/slide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2.xml"/><Relationship Id="rId5" Type="http://schemas.openxmlformats.org/officeDocument/2006/relationships/image" Target="../media/image56.jpeg"/><Relationship Id="rId4" Type="http://schemas.openxmlformats.org/officeDocument/2006/relationships/image" Target="../media/image55.jpeg"/></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6.xml"/></Relationships>
</file>

<file path=ppt/slides/_rels/slide6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2.xml"/></Relationships>
</file>

<file path=ppt/slides/_rels/slide6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5.xml"/></Relationships>
</file>

<file path=ppt/slides/_rels/slide6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9.xml"/></Relationships>
</file>

<file path=ppt/slides/_rels/slide69.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33.xml"/></Relationships>
</file>

<file path=ppt/slides/_rels/slide7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2.xml"/></Relationships>
</file>

<file path=ppt/slides/_rels/slide7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3.xml"/></Relationships>
</file>

<file path=ppt/slides/_rels/slide7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4.xml"/></Relationships>
</file>

<file path=ppt/slides/_rels/slide7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5.xml"/></Relationships>
</file>

<file path=ppt/slides/_rels/slide7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7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40.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8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48.xml"/></Relationships>
</file>

<file path=ppt/slides/_rels/slide8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9.xml"/></Relationships>
</file>

<file path=ppt/slides/_rels/slide86.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lobal mean carbon dioxide concentrations since 1850. (Gieseke and Meinshausen (2016) Climate Spirals from emissions to temperatures, available at: www.pik-potsdam.de/primap-live/ or climatecollege.unimelb.edu.au/climate-spiral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144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8570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946" name="Text Box 3"/>
          <p:cNvSpPr txBox="1">
            <a:spLocks noChangeArrowheads="1"/>
          </p:cNvSpPr>
          <p:nvPr/>
        </p:nvSpPr>
        <p:spPr bwMode="auto">
          <a:xfrm>
            <a:off x="381000" y="152399"/>
            <a:ext cx="8509000" cy="584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0" tIns="45716" rIns="91430" bIns="45716">
            <a:spAutoFit/>
          </a:bodyPr>
          <a:lstStyle>
            <a:lvl1pPr marL="342900" indent="-342900"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914303" eaLnBrk="1" fontAlgn="base" hangingPunct="1">
              <a:spcBef>
                <a:spcPct val="0"/>
              </a:spcBef>
              <a:spcAft>
                <a:spcPct val="0"/>
              </a:spcAft>
              <a:buClr>
                <a:srgbClr val="FF0000"/>
              </a:buClr>
              <a:buFont typeface="Wingdings" pitchFamily="2" charset="2"/>
              <a:buNone/>
            </a:pPr>
            <a:r>
              <a:rPr lang="en-US" sz="3200" b="1" dirty="0" smtClean="0">
                <a:solidFill>
                  <a:srgbClr val="FF0000"/>
                </a:solidFill>
              </a:rPr>
              <a:t>goals </a:t>
            </a:r>
            <a:r>
              <a:rPr lang="en-US" sz="3200" b="1" dirty="0">
                <a:solidFill>
                  <a:srgbClr val="FF0000"/>
                </a:solidFill>
              </a:rPr>
              <a:t>. . .</a:t>
            </a:r>
            <a:r>
              <a:rPr lang="en-US" sz="3200" b="1" dirty="0">
                <a:solidFill>
                  <a:srgbClr val="FFFF00"/>
                </a:solidFill>
              </a:rPr>
              <a:t> </a:t>
            </a:r>
            <a:endParaRPr lang="en-US" sz="2800" b="1" dirty="0">
              <a:solidFill>
                <a:srgbClr val="FFFF00"/>
              </a:solidFill>
            </a:endParaRPr>
          </a:p>
        </p:txBody>
      </p:sp>
      <p:sp>
        <p:nvSpPr>
          <p:cNvPr id="82948" name="Line 5"/>
          <p:cNvSpPr>
            <a:spLocks noChangeShapeType="1"/>
          </p:cNvSpPr>
          <p:nvPr/>
        </p:nvSpPr>
        <p:spPr bwMode="auto">
          <a:xfrm flipV="1">
            <a:off x="152400" y="685800"/>
            <a:ext cx="6629400" cy="76200"/>
          </a:xfrm>
          <a:prstGeom prst="line">
            <a:avLst/>
          </a:prstGeom>
          <a:noFill/>
          <a:ln w="19050">
            <a:solidFill>
              <a:srgbClr val="00B050"/>
            </a:solidFill>
            <a:round/>
            <a:headEnd/>
            <a:tailEnd/>
          </a:ln>
          <a:extLst>
            <a:ext uri="{909E8E84-426E-40DD-AFC4-6F175D3DCCD1}">
              <a14:hiddenFill xmlns:a14="http://schemas.microsoft.com/office/drawing/2010/main">
                <a:noFill/>
              </a14:hiddenFill>
            </a:ext>
          </a:extLst>
        </p:spPr>
        <p:txBody>
          <a:bodyPr lIns="91430" tIns="45716" rIns="91430" bIns="45716"/>
          <a:lstStyle/>
          <a:p>
            <a:pPr defTabSz="914303" fontAlgn="base">
              <a:spcBef>
                <a:spcPct val="0"/>
              </a:spcBef>
              <a:spcAft>
                <a:spcPct val="0"/>
              </a:spcAft>
            </a:pPr>
            <a:endParaRPr lang="en-US">
              <a:solidFill>
                <a:prstClr val="white"/>
              </a:solidFill>
              <a:ea typeface="ＭＳ Ｐゴシック" pitchFamily="34" charset="-128"/>
            </a:endParaRPr>
          </a:p>
        </p:txBody>
      </p:sp>
      <p:sp>
        <p:nvSpPr>
          <p:cNvPr id="82949" name="Text Box 8"/>
          <p:cNvSpPr txBox="1">
            <a:spLocks noChangeArrowheads="1"/>
          </p:cNvSpPr>
          <p:nvPr/>
        </p:nvSpPr>
        <p:spPr bwMode="auto">
          <a:xfrm>
            <a:off x="1203326" y="4343401"/>
            <a:ext cx="320675" cy="3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914303" eaLnBrk="1" fontAlgn="base" hangingPunct="1">
              <a:spcBef>
                <a:spcPct val="0"/>
              </a:spcBef>
              <a:spcAft>
                <a:spcPct val="0"/>
              </a:spcAft>
            </a:pPr>
            <a:endParaRPr lang="en-US">
              <a:solidFill>
                <a:prstClr val="white"/>
              </a:solidFill>
            </a:endParaRPr>
          </a:p>
        </p:txBody>
      </p:sp>
      <p:sp>
        <p:nvSpPr>
          <p:cNvPr id="7" name="Rectangle 6"/>
          <p:cNvSpPr/>
          <p:nvPr/>
        </p:nvSpPr>
        <p:spPr>
          <a:xfrm>
            <a:off x="685800" y="1219200"/>
            <a:ext cx="8153400" cy="5632311"/>
          </a:xfrm>
          <a:prstGeom prst="rect">
            <a:avLst/>
          </a:prstGeom>
        </p:spPr>
        <p:txBody>
          <a:bodyPr wrap="square">
            <a:spAutoFit/>
          </a:bodyPr>
          <a:lstStyle/>
          <a:p>
            <a:pPr marL="457152" indent="-457152" defTabSz="914303" fontAlgn="base">
              <a:spcBef>
                <a:spcPct val="0"/>
              </a:spcBef>
              <a:spcAft>
                <a:spcPct val="0"/>
              </a:spcAft>
              <a:buFont typeface="+mj-lt"/>
              <a:buAutoNum type="arabicParenR"/>
              <a:defRPr/>
            </a:pPr>
            <a:r>
              <a:rPr lang="en-US" sz="2400" dirty="0">
                <a:solidFill>
                  <a:srgbClr val="FFFF00"/>
                </a:solidFill>
                <a:ea typeface="ＭＳ Ｐゴシック" pitchFamily="-108" charset="-128"/>
              </a:rPr>
              <a:t>13 acre development—</a:t>
            </a:r>
            <a:r>
              <a:rPr lang="en-US" sz="2400" dirty="0">
                <a:solidFill>
                  <a:srgbClr val="66FF33"/>
                </a:solidFill>
                <a:ea typeface="ＭＳ Ｐゴシック" pitchFamily="-108" charset="-128"/>
              </a:rPr>
              <a:t>Green Arts District</a:t>
            </a:r>
          </a:p>
          <a:p>
            <a:pPr marL="914303" lvl="2" defTabSz="914303" fontAlgn="base">
              <a:spcBef>
                <a:spcPct val="0"/>
              </a:spcBef>
              <a:spcAft>
                <a:spcPct val="0"/>
              </a:spcAft>
              <a:buFont typeface="Arial" pitchFamily="34" charset="0"/>
              <a:buChar char="•"/>
              <a:defRPr/>
            </a:pPr>
            <a:r>
              <a:rPr lang="en-US" sz="2400" dirty="0">
                <a:solidFill>
                  <a:srgbClr val="FFFF00"/>
                </a:solidFill>
                <a:ea typeface="ＭＳ Ｐゴシック" pitchFamily="-108" charset="-128"/>
              </a:rPr>
              <a:t>  USGBC </a:t>
            </a:r>
            <a:r>
              <a:rPr lang="en-US" sz="2400" dirty="0" err="1">
                <a:solidFill>
                  <a:srgbClr val="FFFF00"/>
                </a:solidFill>
                <a:ea typeface="ＭＳ Ｐゴシック" pitchFamily="-108" charset="-128"/>
              </a:rPr>
              <a:t>Platinum</a:t>
            </a:r>
            <a:r>
              <a:rPr lang="en-US" sz="2400" baseline="30000" dirty="0" err="1">
                <a:solidFill>
                  <a:srgbClr val="FFFF00"/>
                </a:solidFill>
                <a:ea typeface="ＭＳ Ｐゴシック" pitchFamily="-108" charset="-128"/>
              </a:rPr>
              <a:t>nd</a:t>
            </a:r>
            <a:r>
              <a:rPr lang="en-US" sz="2400" baseline="30000" dirty="0">
                <a:solidFill>
                  <a:srgbClr val="FFFF00"/>
                </a:solidFill>
                <a:ea typeface="ＭＳ Ｐゴシック" pitchFamily="-108" charset="-128"/>
              </a:rPr>
              <a:t> </a:t>
            </a:r>
            <a:r>
              <a:rPr lang="en-US" sz="2400" dirty="0">
                <a:solidFill>
                  <a:srgbClr val="FFFF00"/>
                </a:solidFill>
                <a:ea typeface="ＭＳ Ｐゴシック" pitchFamily="-108" charset="-128"/>
              </a:rPr>
              <a:t> &amp; economic revitalization</a:t>
            </a:r>
          </a:p>
          <a:p>
            <a:pPr defTabSz="914303" fontAlgn="base">
              <a:spcBef>
                <a:spcPct val="0"/>
              </a:spcBef>
              <a:spcAft>
                <a:spcPct val="0"/>
              </a:spcAft>
              <a:buFont typeface="Wingdings" pitchFamily="-108" charset="2"/>
              <a:buChar char="ü"/>
              <a:defRPr/>
            </a:pPr>
            <a:endParaRPr lang="en-US" sz="2400" dirty="0">
              <a:solidFill>
                <a:srgbClr val="FFFF00"/>
              </a:solidFill>
              <a:ea typeface="ＭＳ Ｐゴシック" pitchFamily="-108" charset="-128"/>
            </a:endParaRPr>
          </a:p>
          <a:p>
            <a:pPr marL="457152" indent="-457152" defTabSz="914303" fontAlgn="base">
              <a:spcBef>
                <a:spcPct val="0"/>
              </a:spcBef>
              <a:spcAft>
                <a:spcPct val="0"/>
              </a:spcAft>
              <a:buFontTx/>
              <a:buAutoNum type="arabicParenR" startAt="2"/>
              <a:defRPr/>
            </a:pPr>
            <a:r>
              <a:rPr lang="en-US" sz="2400" dirty="0">
                <a:solidFill>
                  <a:srgbClr val="FFFF00"/>
                </a:solidFill>
                <a:ea typeface="ＭＳ Ｐゴシック" pitchFamily="-108" charset="-128"/>
              </a:rPr>
              <a:t> Climate neutral—City and College</a:t>
            </a:r>
          </a:p>
          <a:p>
            <a:pPr marL="1371455" lvl="2" indent="-457152" defTabSz="914303" fontAlgn="base">
              <a:spcBef>
                <a:spcPct val="0"/>
              </a:spcBef>
              <a:spcAft>
                <a:spcPct val="0"/>
              </a:spcAft>
              <a:buFont typeface="Arial" pitchFamily="34" charset="0"/>
              <a:buChar char="•"/>
              <a:defRPr/>
            </a:pPr>
            <a:r>
              <a:rPr lang="en-US" sz="2400" dirty="0">
                <a:solidFill>
                  <a:srgbClr val="FFFF00"/>
                </a:solidFill>
                <a:ea typeface="ＭＳ Ｐゴシック" pitchFamily="-108" charset="-128"/>
              </a:rPr>
              <a:t>Clinton Climate </a:t>
            </a:r>
            <a:r>
              <a:rPr lang="en-US" sz="2400" dirty="0" smtClean="0">
                <a:solidFill>
                  <a:srgbClr val="FFFF00"/>
                </a:solidFill>
                <a:ea typeface="ＭＳ Ｐゴシック" pitchFamily="-108" charset="-128"/>
              </a:rPr>
              <a:t>Initiative</a:t>
            </a:r>
          </a:p>
          <a:p>
            <a:pPr marL="1371455" lvl="2" indent="-457152" defTabSz="914303" fontAlgn="base">
              <a:spcBef>
                <a:spcPct val="0"/>
              </a:spcBef>
              <a:spcAft>
                <a:spcPct val="0"/>
              </a:spcAft>
              <a:buFont typeface="Arial" pitchFamily="34" charset="0"/>
              <a:buChar char="•"/>
              <a:defRPr/>
            </a:pPr>
            <a:r>
              <a:rPr lang="en-US" sz="2400" dirty="0" smtClean="0">
                <a:solidFill>
                  <a:srgbClr val="FFFF00"/>
                </a:solidFill>
                <a:ea typeface="ＭＳ Ｐゴシック" pitchFamily="-108" charset="-128"/>
              </a:rPr>
              <a:t>White House ‘Climate Champion City’</a:t>
            </a:r>
            <a:endParaRPr lang="en-US" sz="2400" dirty="0">
              <a:solidFill>
                <a:srgbClr val="FFFF00"/>
              </a:solidFill>
              <a:ea typeface="ＭＳ Ｐゴシック" pitchFamily="-108" charset="-128"/>
            </a:endParaRPr>
          </a:p>
          <a:p>
            <a:pPr defTabSz="914303" fontAlgn="base">
              <a:spcBef>
                <a:spcPct val="0"/>
              </a:spcBef>
              <a:spcAft>
                <a:spcPct val="0"/>
              </a:spcAft>
              <a:buFont typeface="Wingdings" pitchFamily="-108" charset="2"/>
              <a:buChar char="ü"/>
              <a:defRPr/>
            </a:pPr>
            <a:endParaRPr lang="en-US" sz="2400" dirty="0">
              <a:solidFill>
                <a:srgbClr val="FFFF00"/>
              </a:solidFill>
              <a:ea typeface="ＭＳ Ｐゴシック" pitchFamily="-108" charset="-128"/>
            </a:endParaRPr>
          </a:p>
          <a:p>
            <a:pPr marL="457152" indent="-457152" defTabSz="914303" fontAlgn="base">
              <a:spcBef>
                <a:spcPct val="0"/>
              </a:spcBef>
              <a:spcAft>
                <a:spcPct val="0"/>
              </a:spcAft>
              <a:buFontTx/>
              <a:buAutoNum type="arabicParenR" startAt="3"/>
              <a:defRPr/>
            </a:pPr>
            <a:r>
              <a:rPr lang="en-US" sz="2400" dirty="0">
                <a:solidFill>
                  <a:srgbClr val="FFFF00"/>
                </a:solidFill>
                <a:ea typeface="ＭＳ Ｐゴシック" pitchFamily="-108" charset="-128"/>
              </a:rPr>
              <a:t> </a:t>
            </a:r>
            <a:r>
              <a:rPr lang="en-US" sz="2400" dirty="0" smtClean="0">
                <a:solidFill>
                  <a:srgbClr val="FFFF00"/>
                </a:solidFill>
                <a:ea typeface="ＭＳ Ｐゴシック" pitchFamily="-108" charset="-128"/>
              </a:rPr>
              <a:t>greenbelt</a:t>
            </a:r>
            <a:r>
              <a:rPr lang="en-US" sz="2400" dirty="0">
                <a:solidFill>
                  <a:srgbClr val="FFFF00"/>
                </a:solidFill>
                <a:ea typeface="ＭＳ Ｐゴシック" pitchFamily="-108" charset="-128"/>
              </a:rPr>
              <a:t>: local foods 70%</a:t>
            </a:r>
          </a:p>
          <a:p>
            <a:pPr marL="457152" indent="-457152" defTabSz="914303" fontAlgn="base">
              <a:spcBef>
                <a:spcPct val="0"/>
              </a:spcBef>
              <a:spcAft>
                <a:spcPct val="0"/>
              </a:spcAft>
              <a:buFontTx/>
              <a:buAutoNum type="arabicParenR" startAt="3"/>
              <a:defRPr/>
            </a:pPr>
            <a:endParaRPr lang="en-US" sz="2400" dirty="0">
              <a:solidFill>
                <a:srgbClr val="FFFF00"/>
              </a:solidFill>
              <a:ea typeface="ＭＳ Ｐゴシック" pitchFamily="-108" charset="-128"/>
            </a:endParaRPr>
          </a:p>
          <a:p>
            <a:pPr marL="457152" indent="-457152" defTabSz="914303" fontAlgn="base">
              <a:spcBef>
                <a:spcPct val="0"/>
              </a:spcBef>
              <a:spcAft>
                <a:spcPct val="0"/>
              </a:spcAft>
              <a:buFontTx/>
              <a:buAutoNum type="arabicParenR" startAt="3"/>
              <a:defRPr/>
            </a:pPr>
            <a:r>
              <a:rPr lang="en-US" sz="2400" dirty="0">
                <a:solidFill>
                  <a:srgbClr val="FFFF00"/>
                </a:solidFill>
                <a:ea typeface="ＭＳ Ｐゴシック" pitchFamily="-108" charset="-128"/>
              </a:rPr>
              <a:t> education—1000 students/10 years</a:t>
            </a:r>
          </a:p>
          <a:p>
            <a:pPr marL="1371455" lvl="6" indent="-457152" defTabSz="914303" fontAlgn="base">
              <a:spcBef>
                <a:spcPct val="0"/>
              </a:spcBef>
              <a:spcAft>
                <a:spcPct val="0"/>
              </a:spcAft>
              <a:buFont typeface="Arial" pitchFamily="34" charset="0"/>
              <a:buChar char="•"/>
              <a:defRPr/>
            </a:pPr>
            <a:r>
              <a:rPr lang="en-US" sz="2400" dirty="0">
                <a:solidFill>
                  <a:srgbClr val="FFFF00"/>
                </a:solidFill>
                <a:ea typeface="ＭＳ Ｐゴシック" pitchFamily="-108" charset="-128"/>
              </a:rPr>
              <a:t>College, LCCC, LCVS, &amp; public schools</a:t>
            </a:r>
          </a:p>
          <a:p>
            <a:pPr marL="457152" indent="-457152" defTabSz="914303" fontAlgn="base">
              <a:spcBef>
                <a:spcPct val="0"/>
              </a:spcBef>
              <a:spcAft>
                <a:spcPct val="0"/>
              </a:spcAft>
              <a:buFontTx/>
              <a:buAutoNum type="arabicParenR" startAt="3"/>
              <a:defRPr/>
            </a:pPr>
            <a:endParaRPr lang="en-US" sz="2400" dirty="0">
              <a:solidFill>
                <a:srgbClr val="FFFF00"/>
              </a:solidFill>
              <a:ea typeface="ＭＳ Ｐゴシック" pitchFamily="-108" charset="-128"/>
            </a:endParaRPr>
          </a:p>
          <a:p>
            <a:pPr marL="457152" indent="-457152" defTabSz="914303" fontAlgn="base">
              <a:spcBef>
                <a:spcPct val="0"/>
              </a:spcBef>
              <a:spcAft>
                <a:spcPct val="0"/>
              </a:spcAft>
              <a:buFontTx/>
              <a:buAutoNum type="arabicParenR" startAt="3"/>
              <a:defRPr/>
            </a:pPr>
            <a:r>
              <a:rPr lang="en-US" sz="2400" dirty="0">
                <a:solidFill>
                  <a:srgbClr val="FFFF00"/>
                </a:solidFill>
                <a:ea typeface="ＭＳ Ｐゴシック" pitchFamily="-108" charset="-128"/>
              </a:rPr>
              <a:t> replicate: </a:t>
            </a:r>
            <a:r>
              <a:rPr lang="en-US" sz="2400" dirty="0" smtClean="0">
                <a:solidFill>
                  <a:srgbClr val="FFFF00"/>
                </a:solidFill>
                <a:ea typeface="ＭＳ Ｐゴシック" pitchFamily="-108" charset="-128"/>
              </a:rPr>
              <a:t>Lake Erie Crescent Project, others . . .</a:t>
            </a:r>
            <a:endParaRPr lang="en-US" sz="2400" dirty="0">
              <a:solidFill>
                <a:srgbClr val="FFFF00"/>
              </a:solidFill>
              <a:ea typeface="ＭＳ Ｐゴシック" pitchFamily="-108" charset="-128"/>
            </a:endParaRPr>
          </a:p>
          <a:p>
            <a:pPr marL="1371455" lvl="2" indent="-457152" defTabSz="914303" fontAlgn="base">
              <a:spcBef>
                <a:spcPct val="0"/>
              </a:spcBef>
              <a:spcAft>
                <a:spcPct val="0"/>
              </a:spcAft>
              <a:defRPr/>
            </a:pPr>
            <a:endParaRPr lang="en-US" sz="2400" dirty="0">
              <a:solidFill>
                <a:srgbClr val="FFFF00"/>
              </a:solidFill>
              <a:ea typeface="ＭＳ Ｐゴシック" pitchFamily="-108" charset="-128"/>
            </a:endParaRPr>
          </a:p>
          <a:p>
            <a:pPr marL="1371455" lvl="2" indent="-457152" defTabSz="914303" fontAlgn="base">
              <a:spcBef>
                <a:spcPct val="0"/>
              </a:spcBef>
              <a:spcAft>
                <a:spcPct val="0"/>
              </a:spcAft>
              <a:defRPr/>
            </a:pPr>
            <a:r>
              <a:rPr lang="en-US" sz="2400" dirty="0">
                <a:solidFill>
                  <a:srgbClr val="FFFF00"/>
                </a:solidFill>
                <a:ea typeface="ＭＳ Ｐゴシック" pitchFamily="-108" charset="-128"/>
              </a:rPr>
              <a:t>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descr="091026_JPOberlinCityAerial27.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8" y="1"/>
            <a:ext cx="9145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04800" y="304800"/>
            <a:ext cx="3810000" cy="461657"/>
          </a:xfrm>
          <a:prstGeom prst="rect">
            <a:avLst/>
          </a:prstGeom>
          <a:solidFill>
            <a:schemeClr val="bg1"/>
          </a:solidFill>
          <a:ln>
            <a:solidFill>
              <a:schemeClr val="accent3"/>
            </a:solidFill>
          </a:ln>
        </p:spPr>
        <p:txBody>
          <a:bodyPr wrap="square" lIns="91430" tIns="45716" rIns="91430" bIns="45716">
            <a:spAutoFit/>
          </a:bodyPr>
          <a:lstStyle/>
          <a:p>
            <a:pPr defTabSz="914303" fontAlgn="base">
              <a:spcBef>
                <a:spcPct val="0"/>
              </a:spcBef>
              <a:spcAft>
                <a:spcPct val="0"/>
              </a:spcAft>
              <a:defRPr/>
            </a:pPr>
            <a:r>
              <a:rPr lang="en-US" sz="2400" dirty="0">
                <a:solidFill>
                  <a:prstClr val="white"/>
                </a:solidFill>
                <a:latin typeface="Arial Bold" pitchFamily="34" charset="0"/>
                <a:ea typeface="ＭＳ Ｐゴシック" pitchFamily="-108" charset="-128"/>
                <a:cs typeface="Arial Bold" pitchFamily="34" charset="0"/>
              </a:rPr>
              <a:t>The Oberlin Project 2009</a:t>
            </a:r>
          </a:p>
        </p:txBody>
      </p:sp>
      <p:sp>
        <p:nvSpPr>
          <p:cNvPr id="68612" name="TextBox 3"/>
          <p:cNvSpPr txBox="1">
            <a:spLocks noChangeArrowheads="1"/>
          </p:cNvSpPr>
          <p:nvPr/>
        </p:nvSpPr>
        <p:spPr bwMode="auto">
          <a:xfrm>
            <a:off x="7467601" y="6400800"/>
            <a:ext cx="1524000" cy="34354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defTabSz="914303" eaLnBrk="1" fontAlgn="base" hangingPunct="1">
              <a:spcBef>
                <a:spcPct val="0"/>
              </a:spcBef>
              <a:spcAft>
                <a:spcPct val="0"/>
              </a:spcAft>
            </a:pPr>
            <a:r>
              <a:rPr lang="en-US" sz="800" dirty="0">
                <a:solidFill>
                  <a:prstClr val="white"/>
                </a:solidFill>
              </a:rPr>
              <a:t>Photo courtesy of John Petersen</a:t>
            </a:r>
          </a:p>
        </p:txBody>
      </p:sp>
      <p:sp>
        <p:nvSpPr>
          <p:cNvPr id="5" name="TextBox 4"/>
          <p:cNvSpPr txBox="1"/>
          <p:nvPr/>
        </p:nvSpPr>
        <p:spPr>
          <a:xfrm>
            <a:off x="4800600" y="4953000"/>
            <a:ext cx="4114800" cy="1815882"/>
          </a:xfrm>
          <a:prstGeom prst="rect">
            <a:avLst/>
          </a:prstGeom>
          <a:solidFill>
            <a:schemeClr val="tx1"/>
          </a:solidFill>
        </p:spPr>
        <p:txBody>
          <a:bodyPr wrap="square" rtlCol="0">
            <a:spAutoFit/>
          </a:bodyPr>
          <a:lstStyle/>
          <a:p>
            <a:pPr defTabSz="914303"/>
            <a:r>
              <a:rPr lang="en-US" sz="2800" dirty="0">
                <a:solidFill>
                  <a:srgbClr val="323232"/>
                </a:solidFill>
              </a:rPr>
              <a:t>Founded 1832</a:t>
            </a:r>
          </a:p>
          <a:p>
            <a:pPr defTabSz="914303"/>
            <a:r>
              <a:rPr lang="en-US" sz="2800" dirty="0">
                <a:solidFill>
                  <a:srgbClr val="323232"/>
                </a:solidFill>
              </a:rPr>
              <a:t>City of ~10,000</a:t>
            </a:r>
          </a:p>
          <a:p>
            <a:pPr defTabSz="914303"/>
            <a:r>
              <a:rPr lang="en-US" sz="2800" dirty="0">
                <a:solidFill>
                  <a:srgbClr val="323232"/>
                </a:solidFill>
              </a:rPr>
              <a:t>28% below poverty</a:t>
            </a:r>
          </a:p>
          <a:p>
            <a:pPr defTabSz="914303"/>
            <a:r>
              <a:rPr lang="en-US" sz="2800" dirty="0">
                <a:solidFill>
                  <a:srgbClr val="323232"/>
                </a:solidFill>
              </a:rPr>
              <a:t>52% free/reduced lunch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0" y="76200"/>
            <a:ext cx="8991600" cy="2308324"/>
          </a:xfrm>
          <a:prstGeom prst="rect">
            <a:avLst/>
          </a:prstGeom>
          <a:noFill/>
        </p:spPr>
        <p:txBody>
          <a:bodyPr wrap="square" rtlCol="0">
            <a:spAutoFit/>
          </a:bodyPr>
          <a:lstStyle/>
          <a:p>
            <a:pPr algn="ctr" defTabSz="914303"/>
            <a:r>
              <a:rPr lang="en-US" sz="3200" u="sng" dirty="0" smtClean="0">
                <a:solidFill>
                  <a:srgbClr val="66FF33"/>
                </a:solidFill>
                <a:cs typeface="Arial" pitchFamily="34" charset="0"/>
              </a:rPr>
              <a:t>Adam Joseph Lewis Center</a:t>
            </a:r>
          </a:p>
          <a:p>
            <a:pPr defTabSz="914303"/>
            <a:r>
              <a:rPr lang="en-US" sz="2400" u="sng" dirty="0" smtClean="0">
                <a:solidFill>
                  <a:srgbClr val="FFFF09"/>
                </a:solidFill>
                <a:cs typeface="Arial" pitchFamily="34" charset="0"/>
              </a:rPr>
              <a:t>“</a:t>
            </a:r>
            <a:r>
              <a:rPr lang="en-US" sz="2800" u="sng" dirty="0" smtClean="0">
                <a:solidFill>
                  <a:srgbClr val="FFFF09"/>
                </a:solidFill>
                <a:cs typeface="Arial" pitchFamily="34" charset="0"/>
              </a:rPr>
              <a:t>one </a:t>
            </a:r>
            <a:r>
              <a:rPr lang="en-US" sz="2800" u="sng" dirty="0">
                <a:solidFill>
                  <a:srgbClr val="FFFF09"/>
                </a:solidFill>
                <a:cs typeface="Arial" pitchFamily="34" charset="0"/>
              </a:rPr>
              <a:t>of thirty milestone </a:t>
            </a:r>
            <a:r>
              <a:rPr lang="en-US" sz="2800" dirty="0">
                <a:solidFill>
                  <a:srgbClr val="FFFF09"/>
                </a:solidFill>
                <a:cs typeface="Arial" pitchFamily="34" charset="0"/>
              </a:rPr>
              <a:t>buildings in 20</a:t>
            </a:r>
            <a:r>
              <a:rPr lang="en-US" sz="2800" baseline="30000" dirty="0">
                <a:solidFill>
                  <a:srgbClr val="FFFF09"/>
                </a:solidFill>
                <a:cs typeface="Arial" pitchFamily="34" charset="0"/>
              </a:rPr>
              <a:t>th</a:t>
            </a:r>
            <a:r>
              <a:rPr lang="en-US" sz="2800" dirty="0">
                <a:solidFill>
                  <a:srgbClr val="FFFF09"/>
                </a:solidFill>
                <a:cs typeface="Arial" pitchFamily="34" charset="0"/>
              </a:rPr>
              <a:t> century,” </a:t>
            </a:r>
            <a:r>
              <a:rPr lang="en-US" sz="2800" dirty="0" smtClean="0">
                <a:solidFill>
                  <a:srgbClr val="FFFF09"/>
                </a:solidFill>
                <a:cs typeface="Arial" pitchFamily="34" charset="0"/>
              </a:rPr>
              <a:t>DOE</a:t>
            </a:r>
            <a:endParaRPr lang="en-US" sz="2800" dirty="0">
              <a:solidFill>
                <a:srgbClr val="FFFF09"/>
              </a:solidFill>
              <a:cs typeface="Arial" pitchFamily="34" charset="0"/>
            </a:endParaRPr>
          </a:p>
          <a:p>
            <a:pPr defTabSz="914303"/>
            <a:r>
              <a:rPr lang="en-US" sz="2800" dirty="0" smtClean="0">
                <a:solidFill>
                  <a:srgbClr val="FFFF09"/>
                </a:solidFill>
                <a:cs typeface="Arial" pitchFamily="34" charset="0"/>
              </a:rPr>
              <a:t>“</a:t>
            </a:r>
            <a:r>
              <a:rPr lang="en-US" sz="2800" dirty="0">
                <a:solidFill>
                  <a:srgbClr val="FFFF09"/>
                </a:solidFill>
                <a:cs typeface="Arial" pitchFamily="34" charset="0"/>
              </a:rPr>
              <a:t>most important green building in past 30 years,” </a:t>
            </a:r>
            <a:r>
              <a:rPr lang="en-US" sz="2800" dirty="0" smtClean="0">
                <a:solidFill>
                  <a:srgbClr val="FFFF09"/>
                </a:solidFill>
                <a:cs typeface="Arial" pitchFamily="34" charset="0"/>
              </a:rPr>
              <a:t>AIA </a:t>
            </a:r>
          </a:p>
          <a:p>
            <a:pPr defTabSz="914303"/>
            <a:r>
              <a:rPr lang="en-US" sz="2800" dirty="0" smtClean="0">
                <a:solidFill>
                  <a:srgbClr val="FFFF09"/>
                </a:solidFill>
                <a:cs typeface="Arial" pitchFamily="34" charset="0"/>
              </a:rPr>
              <a:t>“One of 30 ‘game changers’ of past 170 years” </a:t>
            </a:r>
          </a:p>
          <a:p>
            <a:pPr defTabSz="914303"/>
            <a:r>
              <a:rPr lang="en-US" sz="2800" i="1" dirty="0">
                <a:solidFill>
                  <a:srgbClr val="FFFF09"/>
                </a:solidFill>
                <a:cs typeface="Arial" pitchFamily="34" charset="0"/>
              </a:rPr>
              <a:t>	</a:t>
            </a:r>
            <a:r>
              <a:rPr lang="en-US" sz="2000" i="1" dirty="0" smtClean="0">
                <a:solidFill>
                  <a:srgbClr val="FFFF09"/>
                </a:solidFill>
                <a:cs typeface="Arial" pitchFamily="34" charset="0"/>
              </a:rPr>
              <a:t>Building Design + Construction </a:t>
            </a:r>
            <a:r>
              <a:rPr lang="en-US" sz="2000" dirty="0" smtClean="0">
                <a:solidFill>
                  <a:srgbClr val="FFFF09"/>
                </a:solidFill>
                <a:cs typeface="Arial" pitchFamily="34" charset="0"/>
              </a:rPr>
              <a:t>(January, 2016)</a:t>
            </a:r>
            <a:endParaRPr lang="en-US" sz="2800" dirty="0">
              <a:solidFill>
                <a:srgbClr val="FFFF09"/>
              </a:solidFill>
              <a:cs typeface="Arial"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780" name="Picture 4" descr="IMG_127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6"/>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
            <a:ext cx="9144000" cy="6858000"/>
          </a:xfrm>
          <a:prstGeom prst="rect">
            <a:avLst/>
          </a:prstGeom>
        </p:spPr>
      </p:pic>
    </p:spTree>
    <p:extLst>
      <p:ext uri="{BB962C8B-B14F-4D97-AF65-F5344CB8AC3E}">
        <p14:creationId xmlns:p14="http://schemas.microsoft.com/office/powerpoint/2010/main" val="1881270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6"/>
            <a:ext cx="9144000" cy="6858000"/>
          </a:xfrm>
          <a:prstGeom prst="rect">
            <a:avLst/>
          </a:prstGeom>
        </p:spPr>
      </p:pic>
    </p:spTree>
    <p:extLst>
      <p:ext uri="{BB962C8B-B14F-4D97-AF65-F5344CB8AC3E}">
        <p14:creationId xmlns:p14="http://schemas.microsoft.com/office/powerpoint/2010/main" val="23019359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Box 1"/>
          <p:cNvSpPr txBox="1">
            <a:spLocks noChangeArrowheads="1"/>
          </p:cNvSpPr>
          <p:nvPr/>
        </p:nvSpPr>
        <p:spPr bwMode="auto">
          <a:xfrm>
            <a:off x="228600" y="152400"/>
            <a:ext cx="8686800" cy="971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ctr" defTabSz="914303" eaLnBrk="1" fontAlgn="base" hangingPunct="1">
              <a:spcBef>
                <a:spcPct val="0"/>
              </a:spcBef>
              <a:spcAft>
                <a:spcPct val="0"/>
              </a:spcAft>
            </a:pPr>
            <a:r>
              <a:rPr lang="en-US" sz="2800" b="1" u="sng" dirty="0">
                <a:solidFill>
                  <a:srgbClr val="000066"/>
                </a:solidFill>
                <a:cs typeface="Arial" pitchFamily="34" charset="0"/>
              </a:rPr>
              <a:t>f</a:t>
            </a:r>
            <a:r>
              <a:rPr lang="en-US" sz="2800" b="1" u="sng" dirty="0" smtClean="0">
                <a:solidFill>
                  <a:srgbClr val="000066"/>
                </a:solidFill>
                <a:cs typeface="Arial" pitchFamily="34" charset="0"/>
              </a:rPr>
              <a:t>ull </a:t>
            </a:r>
            <a:r>
              <a:rPr lang="en-US" sz="2800" b="1" u="sng" dirty="0">
                <a:solidFill>
                  <a:srgbClr val="000066"/>
                </a:solidFill>
                <a:cs typeface="Arial" pitchFamily="34" charset="0"/>
              </a:rPr>
              <a:t>spectrum sustainability:</a:t>
            </a:r>
          </a:p>
          <a:p>
            <a:pPr algn="ctr" defTabSz="914303" eaLnBrk="1" fontAlgn="base" hangingPunct="1">
              <a:spcBef>
                <a:spcPct val="0"/>
              </a:spcBef>
              <a:spcAft>
                <a:spcPct val="0"/>
              </a:spcAft>
            </a:pPr>
            <a:r>
              <a:rPr lang="en-US" sz="2400" b="1" dirty="0">
                <a:solidFill>
                  <a:srgbClr val="000066"/>
                </a:solidFill>
                <a:cs typeface="Arial" pitchFamily="34" charset="0"/>
              </a:rPr>
              <a:t>parts reinforce the resilience of the whole</a:t>
            </a:r>
            <a:r>
              <a:rPr lang="en-US" sz="2800" b="1" dirty="0">
                <a:solidFill>
                  <a:prstClr val="white"/>
                </a:solidFill>
                <a:cs typeface="Arial" pitchFamily="34" charset="0"/>
              </a:rPr>
              <a:t> </a:t>
            </a:r>
          </a:p>
        </p:txBody>
      </p:sp>
      <p:graphicFrame>
        <p:nvGraphicFramePr>
          <p:cNvPr id="3" name="Diagram 2"/>
          <p:cNvGraphicFramePr/>
          <p:nvPr/>
        </p:nvGraphicFramePr>
        <p:xfrm>
          <a:off x="1066800" y="1295401"/>
          <a:ext cx="716280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7" name="Picture 5" descr="JNB 10-18-06"/>
          <p:cNvPicPr>
            <a:picLocks noChangeAspect="1" noChangeArrowheads="1"/>
          </p:cNvPicPr>
          <p:nvPr/>
        </p:nvPicPr>
        <p:blipFill>
          <a:blip r:embed="rId2">
            <a:lum bright="-18000" contrast="48000"/>
            <a:extLst>
              <a:ext uri="{28A0092B-C50C-407E-A947-70E740481C1C}">
                <a14:useLocalDpi xmlns:a14="http://schemas.microsoft.com/office/drawing/2010/main" val="0"/>
              </a:ext>
            </a:extLst>
          </a:blip>
          <a:srcRect/>
          <a:stretch>
            <a:fillRect/>
          </a:stretch>
        </p:blipFill>
        <p:spPr bwMode="auto">
          <a:xfrm>
            <a:off x="0" y="82551"/>
            <a:ext cx="9143999" cy="6775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600_ober"/>
          <p:cNvPicPr>
            <a:picLocks noChangeAspect="1" noChangeArrowheads="1"/>
          </p:cNvPicPr>
          <p:nvPr/>
        </p:nvPicPr>
        <p:blipFill>
          <a:blip r:embed="rId3">
            <a:extLst>
              <a:ext uri="{28A0092B-C50C-407E-A947-70E740481C1C}">
                <a14:useLocalDpi xmlns:a14="http://schemas.microsoft.com/office/drawing/2010/main" val="0"/>
              </a:ext>
            </a:extLst>
          </a:blip>
          <a:srcRect l="16924" r="20000"/>
          <a:stretch>
            <a:fillRect/>
          </a:stretch>
        </p:blipFill>
        <p:spPr bwMode="auto">
          <a:xfrm>
            <a:off x="1905000" y="2590800"/>
            <a:ext cx="5137483"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1878.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734981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use of the global carbon budget. (Gieseke and Meinshausen (2016) Climate Spirals from emissions to temperatures, available at: www.pik-potsdam.de/primap-live/ or climatecollege.unimelb.edu.au/climate-spirals)"/>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175"/>
            <a:ext cx="6861175" cy="6861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2749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94800" cy="6896100"/>
          </a:xfrm>
          <a:prstGeom prst="rect">
            <a:avLst/>
          </a:prstGeom>
        </p:spPr>
      </p:pic>
    </p:spTree>
    <p:extLst>
      <p:ext uri="{BB962C8B-B14F-4D97-AF65-F5344CB8AC3E}">
        <p14:creationId xmlns:p14="http://schemas.microsoft.com/office/powerpoint/2010/main" val="9173193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_blank_for_CDK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6" y="-1233487"/>
            <a:ext cx="2857500" cy="25717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go_blank_for_CDK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081087"/>
            <a:ext cx="2857500" cy="257175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cdn-images-1.medium.com/max/1000/1*9MQcgGFrBGjMOWy4OGqnBg.png"/>
          <p:cNvPicPr>
            <a:picLocks noChangeAspect="1" noChangeArrowheads="1"/>
          </p:cNvPicPr>
          <p:nvPr/>
        </p:nvPicPr>
        <p:blipFill rotWithShape="1">
          <a:blip r:embed="rId4">
            <a:extLst>
              <a:ext uri="{28A0092B-C50C-407E-A947-70E740481C1C}">
                <a14:useLocalDpi xmlns:a14="http://schemas.microsoft.com/office/drawing/2010/main" val="0"/>
              </a:ext>
            </a:extLst>
          </a:blip>
          <a:srcRect b="4429"/>
          <a:stretch/>
        </p:blipFill>
        <p:spPr bwMode="auto">
          <a:xfrm>
            <a:off x="535379" y="-137388599"/>
            <a:ext cx="7048500" cy="13615511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www.commondreams.org/sites/default/files/styles/cd_large/public/headlines/solar_panels_roof.jpg?itok=13Qrziu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50703"/>
            <a:ext cx="9172699" cy="4802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1137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imap://dorr%40oberlin%2Eedu@imap.gmail.com:993/fetch%3EUID%3E/INBOX%3E179943?part=1.2&amp;filename=1.jpg"/>
          <p:cNvSpPr>
            <a:spLocks noChangeAspect="1" noChangeArrowheads="1"/>
          </p:cNvSpPr>
          <p:nvPr/>
        </p:nvSpPr>
        <p:spPr bwMode="auto">
          <a:xfrm>
            <a:off x="155575" y="-2362200"/>
            <a:ext cx="11753850" cy="4933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 name="AutoShape 4" descr="imap://dorr%40oberlin%2Eedu@imap.gmail.com:993/fetch%3EUID%3E/INBOX%3E179943?part=1.2&amp;filename=1.jpg"/>
          <p:cNvSpPr>
            <a:spLocks noChangeAspect="1" noChangeArrowheads="1"/>
          </p:cNvSpPr>
          <p:nvPr/>
        </p:nvSpPr>
        <p:spPr bwMode="auto">
          <a:xfrm>
            <a:off x="307975" y="-2209800"/>
            <a:ext cx="11753850" cy="4933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 name="AutoShape 6" descr="imap://dorr%40oberlin%2Eedu@imap.gmail.com:993/fetch%3EUID%3E/INBOX%3E179943?part=1.2&amp;filename=1.jpg"/>
          <p:cNvSpPr>
            <a:spLocks noChangeAspect="1" noChangeArrowheads="1"/>
          </p:cNvSpPr>
          <p:nvPr/>
        </p:nvSpPr>
        <p:spPr bwMode="auto">
          <a:xfrm>
            <a:off x="460375" y="-2057400"/>
            <a:ext cx="11753850" cy="4933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solidFill>
                <a:prstClr val="black"/>
              </a:solidFill>
            </a:endParaRPr>
          </a:p>
        </p:txBody>
      </p:sp>
      <p:sp>
        <p:nvSpPr>
          <p:cNvPr id="5" name="AutoShape 8" descr="imap://dorr%40oberlin%2Eedu@imap.gmail.com:993/fetch%3EUID%3E/INBOX%3E179943?part=1.2&amp;filename=1.jpg"/>
          <p:cNvSpPr>
            <a:spLocks noChangeAspect="1" noChangeArrowheads="1"/>
          </p:cNvSpPr>
          <p:nvPr/>
        </p:nvSpPr>
        <p:spPr bwMode="auto">
          <a:xfrm>
            <a:off x="612775" y="-1905000"/>
            <a:ext cx="11753850" cy="4933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AutoShape 10" descr="imap://dorr%40oberlin%2Eedu@imap.gmail.com:993/fetch%3EUID%3E/INBOX%3E179943?part=1.5&amp;filename=3.jpg"/>
          <p:cNvSpPr>
            <a:spLocks noChangeAspect="1" noChangeArrowheads="1"/>
          </p:cNvSpPr>
          <p:nvPr/>
        </p:nvSpPr>
        <p:spPr bwMode="auto">
          <a:xfrm>
            <a:off x="155575" y="-3360738"/>
            <a:ext cx="11753850" cy="7010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AutoShape 12" descr="imap://dorr%40oberlin%2Eedu@imap.gmail.com:993/fetch%3EUID%3E/INBOX%3E179943?part=1.5&amp;filename=3.jpg"/>
          <p:cNvSpPr>
            <a:spLocks noChangeAspect="1" noChangeArrowheads="1"/>
          </p:cNvSpPr>
          <p:nvPr/>
        </p:nvSpPr>
        <p:spPr bwMode="auto">
          <a:xfrm>
            <a:off x="307975" y="-3208338"/>
            <a:ext cx="11753850" cy="7010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AutoShape 14" descr="imap://dorr%40oberlin%2Eedu@imap.gmail.com:993/fetch%3EUID%3E/INBOX%3E179943?part=1.5&amp;filename=3.jpg"/>
          <p:cNvSpPr>
            <a:spLocks noChangeAspect="1" noChangeArrowheads="1"/>
          </p:cNvSpPr>
          <p:nvPr/>
        </p:nvSpPr>
        <p:spPr bwMode="auto">
          <a:xfrm>
            <a:off x="460375" y="-3055938"/>
            <a:ext cx="11753850" cy="7010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AutoShape 16" descr="imap://dorr%40oberlin%2Eedu@imap.gmail.com:993/fetch%3EUID%3E/INBOX%3E179943?part=1.5&amp;filename=3.jpg"/>
          <p:cNvSpPr>
            <a:spLocks noChangeAspect="1" noChangeArrowheads="1"/>
          </p:cNvSpPr>
          <p:nvPr/>
        </p:nvSpPr>
        <p:spPr bwMode="auto">
          <a:xfrm>
            <a:off x="612775" y="-2903538"/>
            <a:ext cx="11753850" cy="7010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AutoShape 17" descr="imap://dorr%40oberlin%2Eedu@imap.gmail.com:993/fetch%3EUID%3E/INBOX%3E179943?part=1.2&amp;filename=1.jpg"/>
          <p:cNvSpPr>
            <a:spLocks noChangeAspect="1" noChangeArrowheads="1"/>
          </p:cNvSpPr>
          <p:nvPr/>
        </p:nvSpPr>
        <p:spPr bwMode="auto">
          <a:xfrm>
            <a:off x="152400" y="152400"/>
            <a:ext cx="11753850" cy="4933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AutoShape 18" descr="imap://dorr%40oberlin%2Eedu@imap.gmail.com:993/fetch%3EUID%3E/INBOX%3E179943?part=1.3&amp;filename=2.jpg"/>
          <p:cNvSpPr>
            <a:spLocks noChangeAspect="1" noChangeArrowheads="1"/>
          </p:cNvSpPr>
          <p:nvPr/>
        </p:nvSpPr>
        <p:spPr bwMode="auto">
          <a:xfrm>
            <a:off x="152400" y="152400"/>
            <a:ext cx="11753850" cy="4943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AutoShape 19" descr="imap://dorr%40oberlin%2Eedu@imap.gmail.com:993/fetch%3EUID%3E/INBOX%3E179943?part=1.4&amp;filename=6.jpg"/>
          <p:cNvSpPr>
            <a:spLocks noChangeAspect="1" noChangeArrowheads="1"/>
          </p:cNvSpPr>
          <p:nvPr/>
        </p:nvSpPr>
        <p:spPr bwMode="auto">
          <a:xfrm>
            <a:off x="152400" y="152400"/>
            <a:ext cx="11753850" cy="4924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AutoShape 20" descr="imap://dorr%40oberlin%2Eedu@imap.gmail.com:993/fetch%3EUID%3E/INBOX%3E179943?part=1.5&amp;filename=3.jpg"/>
          <p:cNvSpPr>
            <a:spLocks noChangeAspect="1" noChangeArrowheads="1"/>
          </p:cNvSpPr>
          <p:nvPr/>
        </p:nvSpPr>
        <p:spPr bwMode="auto">
          <a:xfrm>
            <a:off x="152400" y="152400"/>
            <a:ext cx="11753850" cy="7010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AutoShape 21" descr="imap://dorr%40oberlin%2Eedu@imap.gmail.com:993/fetch%3EUID%3E/INBOX%3E179943?part=1.6&amp;filename=5.jpg"/>
          <p:cNvSpPr>
            <a:spLocks noChangeAspect="1" noChangeArrowheads="1"/>
          </p:cNvSpPr>
          <p:nvPr/>
        </p:nvSpPr>
        <p:spPr bwMode="auto">
          <a:xfrm>
            <a:off x="152400" y="152400"/>
            <a:ext cx="11753850" cy="5686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 name="AutoShape 22" descr="imap://dorr%40oberlin%2Eedu@imap.gmail.com:993/fetch%3EUID%3E/INBOX%3E179943?part=1.7&amp;filename=4.jpg"/>
          <p:cNvSpPr>
            <a:spLocks noChangeAspect="1" noChangeArrowheads="1"/>
          </p:cNvSpPr>
          <p:nvPr/>
        </p:nvSpPr>
        <p:spPr bwMode="auto">
          <a:xfrm>
            <a:off x="152400" y="152400"/>
            <a:ext cx="11753850" cy="4924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 name="AutoShape 23" descr="imap://dorr%40oberlin%2Eedu@imap.gmail.com:993/fetch%3EUID%3E/INBOX%3E179943?part=1.2&amp;filename=1.jpg"/>
          <p:cNvSpPr>
            <a:spLocks noChangeAspect="1" noChangeArrowheads="1"/>
          </p:cNvSpPr>
          <p:nvPr/>
        </p:nvSpPr>
        <p:spPr bwMode="auto">
          <a:xfrm>
            <a:off x="152400" y="152400"/>
            <a:ext cx="11753850" cy="4933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AutoShape 24" descr="imap://dorr%40oberlin%2Eedu@imap.gmail.com:993/fetch%3EUID%3E/INBOX%3E179943?part=1.3&amp;filename=2.jpg"/>
          <p:cNvSpPr>
            <a:spLocks noChangeAspect="1" noChangeArrowheads="1"/>
          </p:cNvSpPr>
          <p:nvPr/>
        </p:nvSpPr>
        <p:spPr bwMode="auto">
          <a:xfrm>
            <a:off x="152400" y="152400"/>
            <a:ext cx="11753850" cy="4943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AutoShape 25" descr="imap://dorr%40oberlin%2Eedu@imap.gmail.com:993/fetch%3EUID%3E/INBOX%3E179943?part=1.4&amp;filename=6.jpg"/>
          <p:cNvSpPr>
            <a:spLocks noChangeAspect="1" noChangeArrowheads="1"/>
          </p:cNvSpPr>
          <p:nvPr/>
        </p:nvSpPr>
        <p:spPr bwMode="auto">
          <a:xfrm>
            <a:off x="152400" y="152400"/>
            <a:ext cx="11753850" cy="4924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AutoShape 26" descr="imap://dorr%40oberlin%2Eedu@imap.gmail.com:993/fetch%3EUID%3E/INBOX%3E179943?part=1.5&amp;filename=3.jpg"/>
          <p:cNvSpPr>
            <a:spLocks noChangeAspect="1" noChangeArrowheads="1"/>
          </p:cNvSpPr>
          <p:nvPr/>
        </p:nvSpPr>
        <p:spPr bwMode="auto">
          <a:xfrm>
            <a:off x="152400" y="152400"/>
            <a:ext cx="11753850" cy="7010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AutoShape 27" descr="imap://dorr%40oberlin%2Eedu@imap.gmail.com:993/fetch%3EUID%3E/INBOX%3E179943?part=1.6&amp;filename=5.jpg"/>
          <p:cNvSpPr>
            <a:spLocks noChangeAspect="1" noChangeArrowheads="1"/>
          </p:cNvSpPr>
          <p:nvPr/>
        </p:nvSpPr>
        <p:spPr bwMode="auto">
          <a:xfrm>
            <a:off x="152400" y="152400"/>
            <a:ext cx="11753850" cy="5686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 name="AutoShape 28" descr="imap://dorr%40oberlin%2Eedu@imap.gmail.com:993/fetch%3EUID%3E/INBOX%3E179943?part=1.7&amp;filename=4.jpg"/>
          <p:cNvSpPr>
            <a:spLocks noChangeAspect="1" noChangeArrowheads="1"/>
          </p:cNvSpPr>
          <p:nvPr/>
        </p:nvSpPr>
        <p:spPr bwMode="auto">
          <a:xfrm>
            <a:off x="152400" y="152400"/>
            <a:ext cx="11753850" cy="4924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 name="AutoShape 29" descr="imap://dorr%40oberlin%2Eedu@imap.gmail.com:993/fetch%3EUID%3E/INBOX%3E179943?part=1.2&amp;filename=1.jpg"/>
          <p:cNvSpPr>
            <a:spLocks noChangeAspect="1" noChangeArrowheads="1"/>
          </p:cNvSpPr>
          <p:nvPr/>
        </p:nvSpPr>
        <p:spPr bwMode="auto">
          <a:xfrm>
            <a:off x="152400" y="152400"/>
            <a:ext cx="11753850" cy="4933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 name="AutoShape 30" descr="imap://dorr%40oberlin%2Eedu@imap.gmail.com:993/fetch%3EUID%3E/INBOX%3E179943?part=1.3&amp;filename=2.jpg"/>
          <p:cNvSpPr>
            <a:spLocks noChangeAspect="1" noChangeArrowheads="1"/>
          </p:cNvSpPr>
          <p:nvPr/>
        </p:nvSpPr>
        <p:spPr bwMode="auto">
          <a:xfrm>
            <a:off x="152400" y="152400"/>
            <a:ext cx="11753850" cy="4943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4" name="AutoShape 31" descr="imap://dorr%40oberlin%2Eedu@imap.gmail.com:993/fetch%3EUID%3E/INBOX%3E179943?part=1.4&amp;filename=6.jpg"/>
          <p:cNvSpPr>
            <a:spLocks noChangeAspect="1" noChangeArrowheads="1"/>
          </p:cNvSpPr>
          <p:nvPr/>
        </p:nvSpPr>
        <p:spPr bwMode="auto">
          <a:xfrm>
            <a:off x="152400" y="152400"/>
            <a:ext cx="11753850" cy="4924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 name="AutoShape 32" descr="imap://dorr%40oberlin%2Eedu@imap.gmail.com:993/fetch%3EUID%3E/INBOX%3E179943?part=1.5&amp;filename=3.jpg"/>
          <p:cNvSpPr>
            <a:spLocks noChangeAspect="1" noChangeArrowheads="1"/>
          </p:cNvSpPr>
          <p:nvPr/>
        </p:nvSpPr>
        <p:spPr bwMode="auto">
          <a:xfrm>
            <a:off x="152400" y="152400"/>
            <a:ext cx="11753850" cy="7010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AutoShape 33" descr="imap://dorr%40oberlin%2Eedu@imap.gmail.com:993/fetch%3EUID%3E/INBOX%3E179943?part=1.6&amp;filename=5.jpg"/>
          <p:cNvSpPr>
            <a:spLocks noChangeAspect="1" noChangeArrowheads="1"/>
          </p:cNvSpPr>
          <p:nvPr/>
        </p:nvSpPr>
        <p:spPr bwMode="auto">
          <a:xfrm>
            <a:off x="152400" y="152400"/>
            <a:ext cx="11753850" cy="5686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AutoShape 34" descr="imap://dorr%40oberlin%2Eedu@imap.gmail.com:993/fetch%3EUID%3E/INBOX%3E179943?part=1.7&amp;filename=4.jpg"/>
          <p:cNvSpPr>
            <a:spLocks noChangeAspect="1" noChangeArrowheads="1"/>
          </p:cNvSpPr>
          <p:nvPr/>
        </p:nvSpPr>
        <p:spPr bwMode="auto">
          <a:xfrm>
            <a:off x="152400" y="152400"/>
            <a:ext cx="11753850" cy="4924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AutoShape 35" descr="imap://dorr%40oberlin%2Eedu@imap.gmail.com:993/fetch%3EUID%3E/INBOX%3E179943?part=1.2&amp;filename=1.jpg"/>
          <p:cNvSpPr>
            <a:spLocks noChangeAspect="1" noChangeArrowheads="1"/>
          </p:cNvSpPr>
          <p:nvPr/>
        </p:nvSpPr>
        <p:spPr bwMode="auto">
          <a:xfrm>
            <a:off x="152400" y="152400"/>
            <a:ext cx="11753850" cy="49339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9" name="AutoShape 36" descr="imap://dorr%40oberlin%2Eedu@imap.gmail.com:993/fetch%3EUID%3E/INBOX%3E179943?part=1.3&amp;filename=2.jpg"/>
          <p:cNvSpPr>
            <a:spLocks noChangeAspect="1" noChangeArrowheads="1"/>
          </p:cNvSpPr>
          <p:nvPr/>
        </p:nvSpPr>
        <p:spPr bwMode="auto">
          <a:xfrm>
            <a:off x="152400" y="152400"/>
            <a:ext cx="11753850" cy="49434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0" name="AutoShape 37" descr="imap://dorr%40oberlin%2Eedu@imap.gmail.com:993/fetch%3EUID%3E/INBOX%3E179943?part=1.4&amp;filename=6.jpg"/>
          <p:cNvSpPr>
            <a:spLocks noChangeAspect="1" noChangeArrowheads="1"/>
          </p:cNvSpPr>
          <p:nvPr/>
        </p:nvSpPr>
        <p:spPr bwMode="auto">
          <a:xfrm>
            <a:off x="152400" y="152400"/>
            <a:ext cx="11753850" cy="4924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AutoShape 38" descr="imap://dorr%40oberlin%2Eedu@imap.gmail.com:993/fetch%3EUID%3E/INBOX%3E179943?part=1.5&amp;filename=3.jpg"/>
          <p:cNvSpPr>
            <a:spLocks noChangeAspect="1" noChangeArrowheads="1"/>
          </p:cNvSpPr>
          <p:nvPr/>
        </p:nvSpPr>
        <p:spPr bwMode="auto">
          <a:xfrm>
            <a:off x="152400" y="152400"/>
            <a:ext cx="11753850" cy="7010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AutoShape 39" descr="imap://dorr%40oberlin%2Eedu@imap.gmail.com:993/fetch%3EUID%3E/INBOX%3E179943?part=1.6&amp;filename=5.jpg"/>
          <p:cNvSpPr>
            <a:spLocks noChangeAspect="1" noChangeArrowheads="1"/>
          </p:cNvSpPr>
          <p:nvPr/>
        </p:nvSpPr>
        <p:spPr bwMode="auto">
          <a:xfrm>
            <a:off x="152400" y="152400"/>
            <a:ext cx="11753850" cy="5686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3" name="AutoShape 40" descr="imap://dorr%40oberlin%2Eedu@imap.gmail.com:993/fetch%3EUID%3E/INBOX%3E179943?part=1.7&amp;filename=4.jpg"/>
          <p:cNvSpPr>
            <a:spLocks noChangeAspect="1" noChangeArrowheads="1"/>
          </p:cNvSpPr>
          <p:nvPr/>
        </p:nvSpPr>
        <p:spPr bwMode="auto">
          <a:xfrm>
            <a:off x="152400" y="152400"/>
            <a:ext cx="11753850" cy="4924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34" name="Picture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73" y="1078608"/>
            <a:ext cx="9144000" cy="5446910"/>
          </a:xfrm>
          <a:prstGeom prst="rect">
            <a:avLst/>
          </a:prstGeom>
        </p:spPr>
      </p:pic>
      <p:sp>
        <p:nvSpPr>
          <p:cNvPr id="36" name="TextBox 35"/>
          <p:cNvSpPr txBox="1"/>
          <p:nvPr/>
        </p:nvSpPr>
        <p:spPr>
          <a:xfrm>
            <a:off x="612776" y="152400"/>
            <a:ext cx="410156" cy="461665"/>
          </a:xfrm>
          <a:prstGeom prst="rect">
            <a:avLst/>
          </a:prstGeom>
          <a:noFill/>
        </p:spPr>
        <p:txBody>
          <a:bodyPr wrap="square" rtlCol="0">
            <a:spAutoFit/>
          </a:bodyPr>
          <a:lstStyle/>
          <a:p>
            <a:endParaRPr lang="en-US" sz="2400" dirty="0">
              <a:solidFill>
                <a:prstClr val="black"/>
              </a:solidFill>
              <a:latin typeface="Arial" panose="020B0604020202020204" pitchFamily="34" charset="0"/>
              <a:cs typeface="Arial" panose="020B0604020202020204" pitchFamily="34" charset="0"/>
            </a:endParaRPr>
          </a:p>
        </p:txBody>
      </p:sp>
      <p:sp>
        <p:nvSpPr>
          <p:cNvPr id="37" name="TextBox 36"/>
          <p:cNvSpPr txBox="1"/>
          <p:nvPr/>
        </p:nvSpPr>
        <p:spPr>
          <a:xfrm>
            <a:off x="-1" y="383232"/>
            <a:ext cx="9117227" cy="461665"/>
          </a:xfrm>
          <a:prstGeom prst="rect">
            <a:avLst/>
          </a:prstGeom>
          <a:noFill/>
        </p:spPr>
        <p:txBody>
          <a:bodyPr wrap="square" rtlCol="0">
            <a:spAutoFit/>
          </a:bodyPr>
          <a:lstStyle/>
          <a:p>
            <a:pPr algn="ctr"/>
            <a:r>
              <a:rPr lang="en-US" sz="2400" dirty="0">
                <a:solidFill>
                  <a:prstClr val="black"/>
                </a:solidFill>
                <a:latin typeface="Arial" panose="020B0604020202020204" pitchFamily="34" charset="0"/>
                <a:cs typeface="Arial" panose="020B0604020202020204" pitchFamily="34" charset="0"/>
              </a:rPr>
              <a:t>2.27MW  . . . 3.2 MW output . . . </a:t>
            </a:r>
            <a:r>
              <a:rPr lang="en-US" sz="2400" dirty="0" err="1">
                <a:solidFill>
                  <a:prstClr val="black"/>
                </a:solidFill>
                <a:latin typeface="Arial" panose="020B0604020202020204" pitchFamily="34" charset="0"/>
                <a:cs typeface="Arial" panose="020B0604020202020204" pitchFamily="34" charset="0"/>
              </a:rPr>
              <a:t>baseload</a:t>
            </a:r>
            <a:r>
              <a:rPr lang="en-US" sz="2400" dirty="0">
                <a:solidFill>
                  <a:prstClr val="black"/>
                </a:solidFill>
                <a:latin typeface="Arial" panose="020B0604020202020204" pitchFamily="34" charset="0"/>
                <a:cs typeface="Arial" panose="020B0604020202020204" pitchFamily="34" charset="0"/>
              </a:rPr>
              <a:t> 11MW </a:t>
            </a:r>
          </a:p>
        </p:txBody>
      </p:sp>
      <p:sp>
        <p:nvSpPr>
          <p:cNvPr id="35" name="TextBox 34"/>
          <p:cNvSpPr txBox="1"/>
          <p:nvPr/>
        </p:nvSpPr>
        <p:spPr>
          <a:xfrm>
            <a:off x="-26773" y="5715000"/>
            <a:ext cx="9143999" cy="954107"/>
          </a:xfrm>
          <a:prstGeom prst="rect">
            <a:avLst/>
          </a:prstGeom>
          <a:solidFill>
            <a:schemeClr val="bg1"/>
          </a:solidFill>
        </p:spPr>
        <p:txBody>
          <a:bodyPr wrap="square" rtlCol="0">
            <a:spAutoFit/>
          </a:bodyPr>
          <a:lstStyle/>
          <a:p>
            <a:pPr algn="ctr"/>
            <a:r>
              <a:rPr lang="en-US" sz="2800" dirty="0">
                <a:solidFill>
                  <a:prstClr val="black"/>
                </a:solidFill>
                <a:latin typeface="Arial" panose="020B0604020202020204" pitchFamily="34" charset="0"/>
                <a:cs typeface="Arial" panose="020B0604020202020204" pitchFamily="34" charset="0"/>
              </a:rPr>
              <a:t>White House: One of 16 “climate champion” cities</a:t>
            </a:r>
          </a:p>
          <a:p>
            <a:pPr algn="ctr"/>
            <a:r>
              <a:rPr lang="en-US" sz="2800" dirty="0">
                <a:solidFill>
                  <a:prstClr val="black"/>
                </a:solidFill>
                <a:latin typeface="Arial" panose="020B0604020202020204" pitchFamily="34" charset="0"/>
                <a:cs typeface="Arial" panose="020B0604020202020204" pitchFamily="34" charset="0"/>
              </a:rPr>
              <a:t>Clinton Climate Initiative “participant status,” C-40</a:t>
            </a:r>
          </a:p>
        </p:txBody>
      </p:sp>
    </p:spTree>
    <p:extLst>
      <p:ext uri="{BB962C8B-B14F-4D97-AF65-F5344CB8AC3E}">
        <p14:creationId xmlns:p14="http://schemas.microsoft.com/office/powerpoint/2010/main" val="26144147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AD_2011.png"/>
          <p:cNvPicPr>
            <a:picLocks noChangeAspect="1"/>
          </p:cNvPicPr>
          <p:nvPr/>
        </p:nvPicPr>
        <p:blipFill>
          <a:blip r:embed="rId2" cstate="print"/>
          <a:stretch>
            <a:fillRect/>
          </a:stretch>
        </p:blipFill>
        <p:spPr>
          <a:xfrm>
            <a:off x="134471" y="0"/>
            <a:ext cx="8875058" cy="6858000"/>
          </a:xfrm>
          <a:prstGeom prst="rect">
            <a:avLst/>
          </a:prstGeom>
        </p:spPr>
      </p:pic>
      <p:sp>
        <p:nvSpPr>
          <p:cNvPr id="3" name="Oval 2"/>
          <p:cNvSpPr/>
          <p:nvPr/>
        </p:nvSpPr>
        <p:spPr>
          <a:xfrm>
            <a:off x="2667000" y="4114800"/>
            <a:ext cx="3048000" cy="2133600"/>
          </a:xfrm>
          <a:prstGeom prst="ellipse">
            <a:avLst/>
          </a:prstGeom>
          <a:no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57595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541109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684415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335100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390603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Tree>
    <p:extLst>
      <p:ext uri="{BB962C8B-B14F-4D97-AF65-F5344CB8AC3E}">
        <p14:creationId xmlns:p14="http://schemas.microsoft.com/office/powerpoint/2010/main" val="13159227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1762"/>
            <a:ext cx="9144000" cy="6094476"/>
          </a:xfrm>
          <a:prstGeom prst="rect">
            <a:avLst/>
          </a:prstGeom>
        </p:spPr>
      </p:pic>
    </p:spTree>
    <p:extLst>
      <p:ext uri="{BB962C8B-B14F-4D97-AF65-F5344CB8AC3E}">
        <p14:creationId xmlns:p14="http://schemas.microsoft.com/office/powerpoint/2010/main" val="28255926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ssets.climatecentral.org/images/uploads/news/5_9_16_Andrea_TempSpiralEdHawkins.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98092" y="0"/>
            <a:ext cx="625057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79107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457200" y="381115"/>
            <a:ext cx="8610600" cy="6000565"/>
          </a:xfrm>
          <a:prstGeom prst="rect">
            <a:avLst/>
          </a:prstGeom>
          <a:noFill/>
        </p:spPr>
        <p:txBody>
          <a:bodyPr wrap="square" lIns="90363" tIns="45186" rIns="90363" bIns="45186" rtlCol="0">
            <a:spAutoFit/>
          </a:bodyPr>
          <a:lstStyle/>
          <a:p>
            <a:pPr defTabSz="903608"/>
            <a:r>
              <a:rPr lang="en-US" sz="3200" dirty="0">
                <a:solidFill>
                  <a:srgbClr val="66FF33"/>
                </a:solidFill>
                <a:latin typeface="Arial" pitchFamily="34" charset="0"/>
                <a:cs typeface="Arial" pitchFamily="34" charset="0"/>
              </a:rPr>
              <a:t>Oberlin Project to date . . .</a:t>
            </a:r>
          </a:p>
          <a:p>
            <a:pPr defTabSz="903608"/>
            <a:endParaRPr lang="en-US" sz="3200" dirty="0">
              <a:solidFill>
                <a:srgbClr val="FFFF00"/>
              </a:solidFill>
              <a:latin typeface="Arial" pitchFamily="34" charset="0"/>
              <a:cs typeface="Arial" pitchFamily="34" charset="0"/>
            </a:endParaRPr>
          </a:p>
          <a:p>
            <a:pPr defTabSz="903608">
              <a:buFont typeface="Wingdings" pitchFamily="2" charset="2"/>
              <a:buChar char="ü"/>
            </a:pPr>
            <a:r>
              <a:rPr lang="en-US" sz="3200" dirty="0" smtClean="0">
                <a:solidFill>
                  <a:srgbClr val="FF0000"/>
                </a:solidFill>
                <a:latin typeface="Arial" pitchFamily="34" charset="0"/>
                <a:cs typeface="Arial" pitchFamily="34" charset="0"/>
              </a:rPr>
              <a:t> </a:t>
            </a:r>
            <a:r>
              <a:rPr lang="en-US" sz="3200" dirty="0" smtClean="0">
                <a:solidFill>
                  <a:srgbClr val="FFFF00"/>
                </a:solidFill>
                <a:latin typeface="Arial" pitchFamily="34" charset="0"/>
                <a:cs typeface="Arial" pitchFamily="34" charset="0"/>
              </a:rPr>
              <a:t>White House “Climate Champion” city 2014</a:t>
            </a:r>
          </a:p>
          <a:p>
            <a:pPr defTabSz="903608">
              <a:buFont typeface="Wingdings" pitchFamily="2" charset="2"/>
              <a:buChar char="ü"/>
            </a:pPr>
            <a:r>
              <a:rPr lang="en-US" sz="3200" dirty="0" smtClean="0">
                <a:solidFill>
                  <a:srgbClr val="FF0000"/>
                </a:solidFill>
                <a:latin typeface="Arial" pitchFamily="34" charset="0"/>
                <a:cs typeface="Arial" pitchFamily="34" charset="0"/>
              </a:rPr>
              <a:t> </a:t>
            </a:r>
            <a:r>
              <a:rPr lang="en-US" sz="3200" dirty="0" smtClean="0">
                <a:solidFill>
                  <a:srgbClr val="FFFF00"/>
                </a:solidFill>
                <a:latin typeface="Arial" pitchFamily="34" charset="0"/>
                <a:cs typeface="Arial" pitchFamily="34" charset="0"/>
              </a:rPr>
              <a:t>C-40 . . . “Participant” status</a:t>
            </a:r>
          </a:p>
          <a:p>
            <a:pPr defTabSz="903608">
              <a:buFont typeface="Wingdings" pitchFamily="2" charset="2"/>
              <a:buChar char="ü"/>
            </a:pPr>
            <a:r>
              <a:rPr lang="en-US" sz="3200" dirty="0" smtClean="0">
                <a:solidFill>
                  <a:srgbClr val="FF0000"/>
                </a:solidFill>
                <a:latin typeface="Arial" pitchFamily="34" charset="0"/>
                <a:cs typeface="Arial" pitchFamily="34" charset="0"/>
              </a:rPr>
              <a:t> </a:t>
            </a:r>
            <a:r>
              <a:rPr lang="en-US" sz="3200" dirty="0" smtClean="0">
                <a:solidFill>
                  <a:srgbClr val="FFFF00"/>
                </a:solidFill>
                <a:latin typeface="Arial" pitchFamily="34" charset="0"/>
                <a:cs typeface="Arial" pitchFamily="34" charset="0"/>
              </a:rPr>
              <a:t>87% </a:t>
            </a:r>
            <a:r>
              <a:rPr lang="en-US" sz="3200" dirty="0">
                <a:solidFill>
                  <a:srgbClr val="FFFF00"/>
                </a:solidFill>
                <a:latin typeface="Arial" pitchFamily="34" charset="0"/>
                <a:cs typeface="Arial" pitchFamily="34" charset="0"/>
              </a:rPr>
              <a:t>carbon free </a:t>
            </a:r>
            <a:r>
              <a:rPr lang="en-US" sz="3200" dirty="0" smtClean="0">
                <a:solidFill>
                  <a:srgbClr val="FFFF00"/>
                </a:solidFill>
                <a:latin typeface="Arial" pitchFamily="34" charset="0"/>
                <a:cs typeface="Arial" pitchFamily="34" charset="0"/>
              </a:rPr>
              <a:t>(2013)</a:t>
            </a:r>
          </a:p>
          <a:p>
            <a:pPr defTabSz="903608">
              <a:buFont typeface="Wingdings" pitchFamily="2" charset="2"/>
              <a:buChar char="ü"/>
            </a:pPr>
            <a:r>
              <a:rPr lang="en-US" sz="3200" dirty="0" smtClean="0">
                <a:solidFill>
                  <a:srgbClr val="FF0000"/>
                </a:solidFill>
                <a:latin typeface="Arial" pitchFamily="34" charset="0"/>
                <a:cs typeface="Arial" pitchFamily="34" charset="0"/>
              </a:rPr>
              <a:t> </a:t>
            </a:r>
            <a:r>
              <a:rPr lang="en-US" sz="3200" dirty="0" smtClean="0">
                <a:solidFill>
                  <a:srgbClr val="FFFF00"/>
                </a:solidFill>
                <a:latin typeface="Arial" pitchFamily="34" charset="0"/>
                <a:cs typeface="Arial" pitchFamily="34" charset="0"/>
              </a:rPr>
              <a:t>3 </a:t>
            </a:r>
            <a:r>
              <a:rPr lang="en-US" sz="3200" dirty="0">
                <a:solidFill>
                  <a:srgbClr val="FFFF00"/>
                </a:solidFill>
                <a:latin typeface="Arial" pitchFamily="34" charset="0"/>
                <a:cs typeface="Arial" pitchFamily="34" charset="0"/>
              </a:rPr>
              <a:t>MW output solar array </a:t>
            </a:r>
            <a:endParaRPr lang="en-US" sz="3200" dirty="0" smtClean="0">
              <a:solidFill>
                <a:srgbClr val="FFFF00"/>
              </a:solidFill>
              <a:latin typeface="Arial" pitchFamily="34" charset="0"/>
              <a:cs typeface="Arial" pitchFamily="34" charset="0"/>
            </a:endParaRPr>
          </a:p>
          <a:p>
            <a:pPr defTabSz="903608">
              <a:buFont typeface="Wingdings" pitchFamily="2" charset="2"/>
              <a:buChar char="ü"/>
            </a:pPr>
            <a:r>
              <a:rPr lang="en-US" sz="3200" dirty="0" smtClean="0">
                <a:solidFill>
                  <a:srgbClr val="FF0000"/>
                </a:solidFill>
                <a:latin typeface="Arial" pitchFamily="34" charset="0"/>
                <a:cs typeface="Arial" pitchFamily="34" charset="0"/>
              </a:rPr>
              <a:t> </a:t>
            </a:r>
            <a:r>
              <a:rPr lang="en-US" sz="3200" dirty="0" smtClean="0">
                <a:solidFill>
                  <a:srgbClr val="FFFF00"/>
                </a:solidFill>
                <a:latin typeface="Arial" pitchFamily="34" charset="0"/>
                <a:cs typeface="Arial" pitchFamily="34" charset="0"/>
              </a:rPr>
              <a:t>$106m </a:t>
            </a:r>
            <a:r>
              <a:rPr lang="en-US" sz="3200" dirty="0">
                <a:solidFill>
                  <a:srgbClr val="FFFF00"/>
                </a:solidFill>
                <a:latin typeface="Arial" pitchFamily="34" charset="0"/>
                <a:cs typeface="Arial" pitchFamily="34" charset="0"/>
              </a:rPr>
              <a:t>spent through 2015</a:t>
            </a:r>
          </a:p>
          <a:p>
            <a:pPr defTabSz="903608">
              <a:buFont typeface="Wingdings" pitchFamily="2" charset="2"/>
              <a:buChar char="ü"/>
            </a:pPr>
            <a:r>
              <a:rPr lang="en-US" sz="3200" dirty="0">
                <a:solidFill>
                  <a:srgbClr val="FF0000"/>
                </a:solidFill>
                <a:latin typeface="Arial" pitchFamily="34" charset="0"/>
                <a:cs typeface="Arial" pitchFamily="34" charset="0"/>
              </a:rPr>
              <a:t> </a:t>
            </a:r>
            <a:r>
              <a:rPr lang="en-US" sz="3200" dirty="0" smtClean="0">
                <a:solidFill>
                  <a:srgbClr val="FFFF00"/>
                </a:solidFill>
                <a:latin typeface="Arial" pitchFamily="34" charset="0"/>
                <a:cs typeface="Arial" pitchFamily="34" charset="0"/>
              </a:rPr>
              <a:t>Platinum hotel/conference </a:t>
            </a:r>
            <a:r>
              <a:rPr lang="en-US" sz="3200" dirty="0">
                <a:solidFill>
                  <a:srgbClr val="FFFF00"/>
                </a:solidFill>
                <a:latin typeface="Arial" pitchFamily="34" charset="0"/>
                <a:cs typeface="Arial" pitchFamily="34" charset="0"/>
              </a:rPr>
              <a:t>center </a:t>
            </a:r>
            <a:r>
              <a:rPr lang="en-US" sz="3200" dirty="0" smtClean="0">
                <a:solidFill>
                  <a:srgbClr val="FFFF00"/>
                </a:solidFill>
                <a:latin typeface="Arial" pitchFamily="34" charset="0"/>
                <a:cs typeface="Arial" pitchFamily="34" charset="0"/>
              </a:rPr>
              <a:t>2015</a:t>
            </a:r>
          </a:p>
          <a:p>
            <a:pPr defTabSz="903608">
              <a:buFont typeface="Wingdings" pitchFamily="2" charset="2"/>
              <a:buChar char="ü"/>
            </a:pPr>
            <a:r>
              <a:rPr lang="en-US" sz="3200" dirty="0">
                <a:solidFill>
                  <a:srgbClr val="FF0000"/>
                </a:solidFill>
                <a:latin typeface="Arial" pitchFamily="34" charset="0"/>
                <a:cs typeface="Arial" pitchFamily="34" charset="0"/>
              </a:rPr>
              <a:t> </a:t>
            </a:r>
            <a:r>
              <a:rPr lang="en-US" sz="3200" dirty="0" smtClean="0">
                <a:solidFill>
                  <a:srgbClr val="FFFF00"/>
                </a:solidFill>
                <a:latin typeface="Arial" pitchFamily="34" charset="0"/>
                <a:cs typeface="Arial" pitchFamily="34" charset="0"/>
              </a:rPr>
              <a:t>50 affordable, hi-performance houses- 2017</a:t>
            </a:r>
          </a:p>
          <a:p>
            <a:pPr defTabSz="903608">
              <a:buFont typeface="Wingdings" pitchFamily="2" charset="2"/>
              <a:buChar char="ü"/>
            </a:pPr>
            <a:r>
              <a:rPr lang="en-US" sz="3200" dirty="0">
                <a:solidFill>
                  <a:srgbClr val="FF0000"/>
                </a:solidFill>
                <a:latin typeface="Arial" pitchFamily="34" charset="0"/>
                <a:cs typeface="Arial" pitchFamily="34" charset="0"/>
              </a:rPr>
              <a:t> </a:t>
            </a:r>
            <a:r>
              <a:rPr lang="en-US" sz="3200" dirty="0" smtClean="0">
                <a:solidFill>
                  <a:srgbClr val="FFFF00"/>
                </a:solidFill>
                <a:latin typeface="Arial" pitchFamily="34" charset="0"/>
                <a:cs typeface="Arial" pitchFamily="34" charset="0"/>
              </a:rPr>
              <a:t>Food hub linking farm and city (2016)</a:t>
            </a:r>
          </a:p>
          <a:p>
            <a:pPr defTabSz="903608">
              <a:buFont typeface="Wingdings" pitchFamily="2" charset="2"/>
              <a:buChar char="ü"/>
            </a:pPr>
            <a:r>
              <a:rPr lang="en-US" sz="3200" dirty="0">
                <a:solidFill>
                  <a:srgbClr val="FF0000"/>
                </a:solidFill>
                <a:latin typeface="Arial" pitchFamily="34" charset="0"/>
                <a:cs typeface="Arial" pitchFamily="34" charset="0"/>
              </a:rPr>
              <a:t> </a:t>
            </a:r>
            <a:r>
              <a:rPr lang="en-US" sz="3200" dirty="0" smtClean="0">
                <a:solidFill>
                  <a:srgbClr val="FFFF00"/>
                </a:solidFill>
                <a:latin typeface="Arial" pitchFamily="34" charset="0"/>
                <a:cs typeface="Arial" pitchFamily="34" charset="0"/>
              </a:rPr>
              <a:t>Lake Erie Crescent initiative . . . </a:t>
            </a:r>
          </a:p>
          <a:p>
            <a:pPr lvl="1" defTabSz="903608"/>
            <a:endParaRPr lang="en-US" sz="3200" dirty="0">
              <a:solidFill>
                <a:srgbClr val="FFFF00"/>
              </a:solidFill>
              <a:latin typeface="Arial" pitchFamily="34" charset="0"/>
              <a:cs typeface="Arial" pitchFamily="34" charset="0"/>
            </a:endParaRPr>
          </a:p>
        </p:txBody>
      </p:sp>
      <p:cxnSp>
        <p:nvCxnSpPr>
          <p:cNvPr id="4" name="Straight Connector 3"/>
          <p:cNvCxnSpPr/>
          <p:nvPr/>
        </p:nvCxnSpPr>
        <p:spPr>
          <a:xfrm>
            <a:off x="228600" y="990600"/>
            <a:ext cx="6324600" cy="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54670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999" t="8022" r="2659" b="3391"/>
          <a:stretch/>
        </p:blipFill>
        <p:spPr>
          <a:xfrm>
            <a:off x="1" y="76200"/>
            <a:ext cx="9143999" cy="6858000"/>
          </a:xfrm>
          <a:prstGeom prst="rect">
            <a:avLst/>
          </a:prstGeom>
        </p:spPr>
      </p:pic>
    </p:spTree>
    <p:extLst>
      <p:ext uri="{BB962C8B-B14F-4D97-AF65-F5344CB8AC3E}">
        <p14:creationId xmlns:p14="http://schemas.microsoft.com/office/powerpoint/2010/main" val="12491749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762000" y="914400"/>
            <a:ext cx="8229600" cy="5693866"/>
          </a:xfrm>
          <a:prstGeom prst="rect">
            <a:avLst/>
          </a:prstGeom>
          <a:noFill/>
        </p:spPr>
        <p:txBody>
          <a:bodyPr wrap="square" rtlCol="0">
            <a:spAutoFit/>
          </a:bodyPr>
          <a:lstStyle/>
          <a:p>
            <a:pPr defTabSz="903704"/>
            <a:r>
              <a:rPr lang="en-US" sz="2800" dirty="0">
                <a:solidFill>
                  <a:srgbClr val="FFFF00"/>
                </a:solidFill>
              </a:rPr>
              <a:t>import substitution . . . buying/investment </a:t>
            </a:r>
            <a:r>
              <a:rPr lang="en-US" sz="2800" dirty="0" smtClean="0">
                <a:solidFill>
                  <a:srgbClr val="FFFF00"/>
                </a:solidFill>
              </a:rPr>
              <a:t>to:</a:t>
            </a:r>
            <a:endParaRPr lang="en-US" sz="2800" dirty="0">
              <a:solidFill>
                <a:srgbClr val="FFFF00"/>
              </a:solidFill>
            </a:endParaRPr>
          </a:p>
          <a:p>
            <a:pPr defTabSz="903704"/>
            <a:endParaRPr lang="en-US" sz="2400" dirty="0">
              <a:solidFill>
                <a:srgbClr val="FFFF00"/>
              </a:solidFill>
            </a:endParaRPr>
          </a:p>
          <a:p>
            <a:pPr defTabSz="903704"/>
            <a:endParaRPr lang="en-US" sz="2400" dirty="0">
              <a:solidFill>
                <a:srgbClr val="FFFF00"/>
              </a:solidFill>
            </a:endParaRPr>
          </a:p>
          <a:p>
            <a:pPr defTabSz="903704"/>
            <a:r>
              <a:rPr lang="en-US" sz="2400" dirty="0">
                <a:solidFill>
                  <a:srgbClr val="FFC000"/>
                </a:solidFill>
              </a:rPr>
              <a:t>universities</a:t>
            </a:r>
          </a:p>
          <a:p>
            <a:pPr defTabSz="903704"/>
            <a:r>
              <a:rPr lang="en-US" sz="2400" dirty="0">
                <a:solidFill>
                  <a:srgbClr val="FFC000"/>
                </a:solidFill>
              </a:rPr>
              <a:t>colleges</a:t>
            </a:r>
          </a:p>
          <a:p>
            <a:pPr defTabSz="903704"/>
            <a:r>
              <a:rPr lang="en-US" sz="2400" dirty="0">
                <a:solidFill>
                  <a:srgbClr val="FFC000"/>
                </a:solidFill>
              </a:rPr>
              <a:t>2-year colleges</a:t>
            </a:r>
          </a:p>
          <a:p>
            <a:pPr defTabSz="903704"/>
            <a:r>
              <a:rPr lang="en-US" sz="2400" dirty="0">
                <a:solidFill>
                  <a:srgbClr val="FFC000"/>
                </a:solidFill>
              </a:rPr>
              <a:t>sports teams</a:t>
            </a:r>
          </a:p>
          <a:p>
            <a:pPr defTabSz="903704"/>
            <a:r>
              <a:rPr lang="en-US" sz="2400" dirty="0">
                <a:solidFill>
                  <a:srgbClr val="FFC000"/>
                </a:solidFill>
              </a:rPr>
              <a:t>hospitals</a:t>
            </a:r>
          </a:p>
          <a:p>
            <a:pPr defTabSz="903704"/>
            <a:r>
              <a:rPr lang="en-US" sz="2400" dirty="0">
                <a:solidFill>
                  <a:srgbClr val="FFC000"/>
                </a:solidFill>
              </a:rPr>
              <a:t>airport authorities</a:t>
            </a:r>
          </a:p>
          <a:p>
            <a:pPr defTabSz="903704"/>
            <a:r>
              <a:rPr lang="en-US" sz="2400" dirty="0">
                <a:solidFill>
                  <a:srgbClr val="FFC000"/>
                </a:solidFill>
              </a:rPr>
              <a:t>public schools       </a:t>
            </a:r>
          </a:p>
          <a:p>
            <a:pPr defTabSz="903704"/>
            <a:r>
              <a:rPr lang="en-US" sz="2400" dirty="0">
                <a:solidFill>
                  <a:srgbClr val="FFC000"/>
                </a:solidFill>
              </a:rPr>
              <a:t>zoos, museums</a:t>
            </a:r>
          </a:p>
          <a:p>
            <a:pPr defTabSz="903704"/>
            <a:r>
              <a:rPr lang="en-US" sz="2400" dirty="0">
                <a:solidFill>
                  <a:srgbClr val="FFC000"/>
                </a:solidFill>
              </a:rPr>
              <a:t>restaurants</a:t>
            </a:r>
          </a:p>
          <a:p>
            <a:pPr defTabSz="903704"/>
            <a:r>
              <a:rPr lang="en-US" sz="2400" dirty="0">
                <a:solidFill>
                  <a:srgbClr val="FFC000"/>
                </a:solidFill>
              </a:rPr>
              <a:t>retirement homes</a:t>
            </a:r>
          </a:p>
          <a:p>
            <a:pPr defTabSz="903704"/>
            <a:r>
              <a:rPr lang="en-US" sz="2400" dirty="0">
                <a:solidFill>
                  <a:srgbClr val="FFC000"/>
                </a:solidFill>
              </a:rPr>
              <a:t>public agencies </a:t>
            </a:r>
          </a:p>
          <a:p>
            <a:pPr defTabSz="903704"/>
            <a:r>
              <a:rPr lang="en-US" sz="2400" dirty="0">
                <a:solidFill>
                  <a:srgbClr val="FFC000"/>
                </a:solidFill>
              </a:rPr>
              <a:t>	</a:t>
            </a:r>
            <a:endParaRPr lang="en-US" sz="2400" dirty="0">
              <a:solidFill>
                <a:srgbClr val="FFFF00"/>
              </a:solidFill>
            </a:endParaRPr>
          </a:p>
        </p:txBody>
      </p:sp>
      <p:sp>
        <p:nvSpPr>
          <p:cNvPr id="4" name="TextBox 3"/>
          <p:cNvSpPr txBox="1"/>
          <p:nvPr/>
        </p:nvSpPr>
        <p:spPr>
          <a:xfrm rot="10800000" flipV="1">
            <a:off x="5486400" y="3088405"/>
            <a:ext cx="3505200" cy="1938992"/>
          </a:xfrm>
          <a:prstGeom prst="rect">
            <a:avLst/>
          </a:prstGeom>
          <a:noFill/>
        </p:spPr>
        <p:txBody>
          <a:bodyPr wrap="square" rtlCol="0">
            <a:spAutoFit/>
          </a:bodyPr>
          <a:lstStyle/>
          <a:p>
            <a:pPr defTabSz="903704"/>
            <a:r>
              <a:rPr lang="en-US" sz="2400" dirty="0">
                <a:solidFill>
                  <a:srgbClr val="99FF33"/>
                </a:solidFill>
              </a:rPr>
              <a:t>urban development</a:t>
            </a:r>
          </a:p>
          <a:p>
            <a:pPr defTabSz="903704"/>
            <a:endParaRPr lang="en-US" sz="2400" dirty="0">
              <a:solidFill>
                <a:srgbClr val="99FF33"/>
              </a:solidFill>
            </a:endParaRPr>
          </a:p>
          <a:p>
            <a:pPr defTabSz="903704"/>
            <a:r>
              <a:rPr lang="en-US" sz="2400" dirty="0">
                <a:solidFill>
                  <a:srgbClr val="99FF33"/>
                </a:solidFill>
              </a:rPr>
              <a:t>renewable energy</a:t>
            </a:r>
          </a:p>
          <a:p>
            <a:pPr defTabSz="903704"/>
            <a:endParaRPr lang="en-US" sz="2400" dirty="0">
              <a:solidFill>
                <a:srgbClr val="99FF33"/>
              </a:solidFill>
            </a:endParaRPr>
          </a:p>
          <a:p>
            <a:pPr defTabSz="903704"/>
            <a:r>
              <a:rPr lang="en-US" sz="2400" dirty="0">
                <a:solidFill>
                  <a:srgbClr val="99FF33"/>
                </a:solidFill>
              </a:rPr>
              <a:t>local agriculture </a:t>
            </a:r>
          </a:p>
        </p:txBody>
      </p:sp>
      <p:sp>
        <p:nvSpPr>
          <p:cNvPr id="5" name="Left Brace 4"/>
          <p:cNvSpPr/>
          <p:nvPr/>
        </p:nvSpPr>
        <p:spPr>
          <a:xfrm>
            <a:off x="5181600" y="3200399"/>
            <a:ext cx="304800" cy="1826997"/>
          </a:xfrm>
          <a:prstGeom prst="leftBrace">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903704"/>
            <a:endParaRPr lang="en-US">
              <a:solidFill>
                <a:prstClr val="white"/>
              </a:solidFill>
            </a:endParaRPr>
          </a:p>
        </p:txBody>
      </p:sp>
      <p:cxnSp>
        <p:nvCxnSpPr>
          <p:cNvPr id="7" name="Straight Connector 6"/>
          <p:cNvCxnSpPr/>
          <p:nvPr/>
        </p:nvCxnSpPr>
        <p:spPr>
          <a:xfrm>
            <a:off x="304800" y="1600200"/>
            <a:ext cx="8382000" cy="0"/>
          </a:xfrm>
          <a:prstGeom prst="line">
            <a:avLst/>
          </a:prstGeom>
          <a:ln>
            <a:solidFill>
              <a:schemeClr val="accent3">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a:endCxn id="5" idx="1"/>
          </p:cNvCxnSpPr>
          <p:nvPr/>
        </p:nvCxnSpPr>
        <p:spPr>
          <a:xfrm>
            <a:off x="3200400" y="2286000"/>
            <a:ext cx="1981200" cy="182789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a:endCxn id="5" idx="1"/>
          </p:cNvCxnSpPr>
          <p:nvPr/>
        </p:nvCxnSpPr>
        <p:spPr>
          <a:xfrm flipV="1">
            <a:off x="3200400" y="4113898"/>
            <a:ext cx="1981200" cy="1829702"/>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004745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228600" y="533400"/>
            <a:ext cx="8610600" cy="5702330"/>
          </a:xfrm>
          <a:prstGeom prst="rect">
            <a:avLst/>
          </a:prstGeom>
          <a:noFill/>
        </p:spPr>
        <p:txBody>
          <a:bodyPr wrap="square" rtlCol="0">
            <a:spAutoFit/>
          </a:bodyPr>
          <a:lstStyle/>
          <a:p>
            <a:pPr defTabSz="914303">
              <a:lnSpc>
                <a:spcPct val="150000"/>
              </a:lnSpc>
            </a:pPr>
            <a:r>
              <a:rPr lang="en-US" sz="2400" b="1" dirty="0">
                <a:solidFill>
                  <a:prstClr val="white"/>
                </a:solidFill>
              </a:rPr>
              <a:t>There is such a thing as being too late. Procrastination is the thief of time. Life often leaves us standing bare, naked, and dejected with a lost opportunity. The tide in the affairs of man does not remain at the flood; it ebbs. We may cry out desperately for time to pause in her passage, but time is deaf to every plea and rushes on. Over the bleached bones and jumbled residue of numerous civilizations are written the pathetic words: “Too Late.”</a:t>
            </a:r>
          </a:p>
          <a:p>
            <a:pPr defTabSz="914303">
              <a:lnSpc>
                <a:spcPct val="200000"/>
              </a:lnSpc>
            </a:pPr>
            <a:r>
              <a:rPr lang="en-US" sz="2400" b="1" dirty="0">
                <a:solidFill>
                  <a:prstClr val="white"/>
                </a:solidFill>
              </a:rPr>
              <a:t>					</a:t>
            </a:r>
            <a:r>
              <a:rPr lang="en-US" sz="2400" dirty="0">
                <a:solidFill>
                  <a:prstClr val="white"/>
                </a:solidFill>
              </a:rPr>
              <a:t>Martin Luther King , 1967</a:t>
            </a:r>
          </a:p>
        </p:txBody>
      </p:sp>
    </p:spTree>
    <p:extLst>
      <p:ext uri="{BB962C8B-B14F-4D97-AF65-F5344CB8AC3E}">
        <p14:creationId xmlns:p14="http://schemas.microsoft.com/office/powerpoint/2010/main" val="15863685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6400" y="381114"/>
            <a:ext cx="8509000" cy="7356475"/>
          </a:xfrm>
          <a:prstGeom prst="rect">
            <a:avLst/>
          </a:prstGeom>
          <a:noFill/>
        </p:spPr>
        <p:txBody>
          <a:bodyPr lIns="90372" tIns="45191" rIns="90372" bIns="45191">
            <a:spAutoFit/>
          </a:bodyPr>
          <a:lstStyle/>
          <a:p>
            <a:pPr defTabSz="903704" fontAlgn="base">
              <a:spcBef>
                <a:spcPct val="0"/>
              </a:spcBef>
              <a:spcAft>
                <a:spcPct val="0"/>
              </a:spcAft>
              <a:defRPr/>
            </a:pPr>
            <a:r>
              <a:rPr lang="en-US" sz="3200" dirty="0">
                <a:solidFill>
                  <a:srgbClr val="000066"/>
                </a:solidFill>
                <a:ea typeface="ＭＳ Ｐゴシック" pitchFamily="34" charset="-128"/>
                <a:cs typeface="Arial" pitchFamily="34" charset="0"/>
              </a:rPr>
              <a:t>Places to intervene </a:t>
            </a:r>
            <a:r>
              <a:rPr lang="en-US" sz="2800" dirty="0">
                <a:solidFill>
                  <a:srgbClr val="000066"/>
                </a:solidFill>
                <a:ea typeface="ＭＳ Ｐゴシック" pitchFamily="34" charset="-128"/>
                <a:cs typeface="Arial" pitchFamily="34" charset="0"/>
              </a:rPr>
              <a:t>. . . (</a:t>
            </a:r>
            <a:r>
              <a:rPr lang="en-US" sz="2800" dirty="0" err="1">
                <a:solidFill>
                  <a:srgbClr val="000066"/>
                </a:solidFill>
                <a:ea typeface="ＭＳ Ｐゴシック" pitchFamily="34" charset="-128"/>
                <a:cs typeface="Arial" pitchFamily="34" charset="0"/>
              </a:rPr>
              <a:t>Donella</a:t>
            </a:r>
            <a:r>
              <a:rPr lang="en-US" sz="2800" dirty="0">
                <a:solidFill>
                  <a:srgbClr val="000066"/>
                </a:solidFill>
                <a:ea typeface="ＭＳ Ｐゴシック" pitchFamily="34" charset="-128"/>
                <a:cs typeface="Arial" pitchFamily="34" charset="0"/>
              </a:rPr>
              <a:t> Meadows)</a:t>
            </a:r>
          </a:p>
          <a:p>
            <a:pPr defTabSz="903704" fontAlgn="base">
              <a:spcBef>
                <a:spcPct val="0"/>
              </a:spcBef>
              <a:spcAft>
                <a:spcPct val="0"/>
              </a:spcAft>
              <a:defRPr/>
            </a:pPr>
            <a:endParaRPr lang="en-US" sz="2400" dirty="0">
              <a:solidFill>
                <a:srgbClr val="000066"/>
              </a:solidFill>
              <a:ea typeface="ＭＳ Ｐゴシック" pitchFamily="34" charset="-128"/>
              <a:cs typeface="Arial" pitchFamily="34" charset="0"/>
            </a:endParaRPr>
          </a:p>
          <a:p>
            <a:pPr defTabSz="903704" fontAlgn="base">
              <a:spcBef>
                <a:spcPct val="0"/>
              </a:spcBef>
              <a:spcAft>
                <a:spcPct val="0"/>
              </a:spcAft>
              <a:defRPr/>
            </a:pPr>
            <a:r>
              <a:rPr lang="en-US" sz="2800" dirty="0">
                <a:solidFill>
                  <a:srgbClr val="000066"/>
                </a:solidFill>
                <a:ea typeface="ＭＳ Ｐゴシック" pitchFamily="34" charset="-128"/>
                <a:cs typeface="Arial" pitchFamily="34" charset="0"/>
              </a:rPr>
              <a:t>12) subsidies, codes, standards, taxes</a:t>
            </a:r>
          </a:p>
          <a:p>
            <a:pPr defTabSz="903704" fontAlgn="base">
              <a:spcBef>
                <a:spcPct val="0"/>
              </a:spcBef>
              <a:spcAft>
                <a:spcPct val="0"/>
              </a:spcAft>
              <a:defRPr/>
            </a:pPr>
            <a:r>
              <a:rPr lang="en-US" sz="2800" dirty="0">
                <a:solidFill>
                  <a:srgbClr val="000066"/>
                </a:solidFill>
                <a:ea typeface="ＭＳ Ｐゴシック" pitchFamily="34" charset="-128"/>
                <a:cs typeface="Arial" pitchFamily="34" charset="0"/>
              </a:rPr>
              <a:t>11) sinks, buffers</a:t>
            </a:r>
          </a:p>
          <a:p>
            <a:pPr defTabSz="903704" fontAlgn="base">
              <a:spcBef>
                <a:spcPct val="0"/>
              </a:spcBef>
              <a:spcAft>
                <a:spcPct val="0"/>
              </a:spcAft>
              <a:defRPr/>
            </a:pPr>
            <a:r>
              <a:rPr lang="en-US" sz="2800" dirty="0">
                <a:solidFill>
                  <a:srgbClr val="000066"/>
                </a:solidFill>
                <a:ea typeface="ＭＳ Ｐゴシック" pitchFamily="34" charset="-128"/>
                <a:cs typeface="Arial" pitchFamily="34" charset="0"/>
              </a:rPr>
              <a:t>10) infrastructure, stocks and flows</a:t>
            </a:r>
          </a:p>
          <a:p>
            <a:pPr defTabSz="903704" fontAlgn="base">
              <a:spcBef>
                <a:spcPct val="0"/>
              </a:spcBef>
              <a:spcAft>
                <a:spcPct val="0"/>
              </a:spcAft>
              <a:defRPr/>
            </a:pPr>
            <a:r>
              <a:rPr lang="en-US" sz="2800" dirty="0">
                <a:solidFill>
                  <a:srgbClr val="000066"/>
                </a:solidFill>
                <a:ea typeface="ＭＳ Ｐゴシック" pitchFamily="34" charset="-128"/>
                <a:cs typeface="Arial" pitchFamily="34" charset="0"/>
              </a:rPr>
              <a:t>9) information relative to system change</a:t>
            </a:r>
          </a:p>
          <a:p>
            <a:pPr defTabSz="903704" fontAlgn="base">
              <a:spcBef>
                <a:spcPct val="0"/>
              </a:spcBef>
              <a:spcAft>
                <a:spcPct val="0"/>
              </a:spcAft>
              <a:defRPr/>
            </a:pPr>
            <a:r>
              <a:rPr lang="en-US" sz="2800" dirty="0">
                <a:solidFill>
                  <a:srgbClr val="000066"/>
                </a:solidFill>
                <a:ea typeface="ＭＳ Ｐゴシック" pitchFamily="34" charset="-128"/>
                <a:cs typeface="Arial" pitchFamily="34" charset="0"/>
              </a:rPr>
              <a:t>8) negative feedback loops </a:t>
            </a:r>
            <a:r>
              <a:rPr lang="en-US" sz="2800" dirty="0" err="1">
                <a:solidFill>
                  <a:srgbClr val="000066"/>
                </a:solidFill>
                <a:ea typeface="ＭＳ Ｐゴシック" pitchFamily="34" charset="-128"/>
                <a:cs typeface="Arial" pitchFamily="34" charset="0"/>
              </a:rPr>
              <a:t>ie</a:t>
            </a:r>
            <a:r>
              <a:rPr lang="en-US" sz="2800" dirty="0">
                <a:solidFill>
                  <a:srgbClr val="000066"/>
                </a:solidFill>
                <a:ea typeface="ＭＳ Ｐゴシック" pitchFamily="34" charset="-128"/>
                <a:cs typeface="Arial" pitchFamily="34" charset="0"/>
              </a:rPr>
              <a:t>. disincentives</a:t>
            </a:r>
          </a:p>
          <a:p>
            <a:pPr defTabSz="903704" fontAlgn="base">
              <a:spcBef>
                <a:spcPct val="0"/>
              </a:spcBef>
              <a:spcAft>
                <a:spcPct val="0"/>
              </a:spcAft>
              <a:defRPr/>
            </a:pPr>
            <a:r>
              <a:rPr lang="en-US" sz="2800" dirty="0">
                <a:solidFill>
                  <a:srgbClr val="000066"/>
                </a:solidFill>
                <a:ea typeface="ＭＳ Ｐゴシック" pitchFamily="34" charset="-128"/>
                <a:cs typeface="Arial" pitchFamily="34" charset="0"/>
              </a:rPr>
              <a:t>7) positive feed back loops </a:t>
            </a:r>
            <a:r>
              <a:rPr lang="en-US" sz="2800" dirty="0" err="1">
                <a:solidFill>
                  <a:srgbClr val="000066"/>
                </a:solidFill>
                <a:ea typeface="ＭＳ Ｐゴシック" pitchFamily="34" charset="-128"/>
                <a:cs typeface="Arial" pitchFamily="34" charset="0"/>
              </a:rPr>
              <a:t>ie</a:t>
            </a:r>
            <a:r>
              <a:rPr lang="en-US" sz="2800" dirty="0">
                <a:solidFill>
                  <a:srgbClr val="000066"/>
                </a:solidFill>
                <a:ea typeface="ＭＳ Ｐゴシック" pitchFamily="34" charset="-128"/>
                <a:cs typeface="Arial" pitchFamily="34" charset="0"/>
              </a:rPr>
              <a:t>. Incentives</a:t>
            </a:r>
          </a:p>
          <a:p>
            <a:pPr defTabSz="903704" fontAlgn="base">
              <a:spcBef>
                <a:spcPct val="0"/>
              </a:spcBef>
              <a:spcAft>
                <a:spcPct val="0"/>
              </a:spcAft>
              <a:defRPr/>
            </a:pPr>
            <a:r>
              <a:rPr lang="en-US" sz="2800" dirty="0">
                <a:solidFill>
                  <a:srgbClr val="000066"/>
                </a:solidFill>
                <a:ea typeface="ＭＳ Ｐゴシック" pitchFamily="34" charset="-128"/>
                <a:cs typeface="Arial" pitchFamily="34" charset="0"/>
              </a:rPr>
              <a:t>6) access to information</a:t>
            </a:r>
          </a:p>
          <a:p>
            <a:pPr defTabSz="903704" fontAlgn="base">
              <a:spcBef>
                <a:spcPct val="0"/>
              </a:spcBef>
              <a:spcAft>
                <a:spcPct val="0"/>
              </a:spcAft>
              <a:defRPr/>
            </a:pPr>
            <a:r>
              <a:rPr lang="en-US" sz="2800" dirty="0">
                <a:solidFill>
                  <a:srgbClr val="000066"/>
                </a:solidFill>
                <a:ea typeface="ＭＳ Ｐゴシック" pitchFamily="34" charset="-128"/>
                <a:cs typeface="Arial" pitchFamily="34" charset="0"/>
              </a:rPr>
              <a:t>5) rules of the system </a:t>
            </a:r>
            <a:r>
              <a:rPr lang="en-US" sz="2800" dirty="0" err="1">
                <a:solidFill>
                  <a:srgbClr val="000066"/>
                </a:solidFill>
                <a:ea typeface="ＭＳ Ｐゴシック" pitchFamily="34" charset="-128"/>
                <a:cs typeface="Arial" pitchFamily="34" charset="0"/>
              </a:rPr>
              <a:t>ie</a:t>
            </a:r>
            <a:r>
              <a:rPr lang="en-US" sz="2800" dirty="0">
                <a:solidFill>
                  <a:srgbClr val="000066"/>
                </a:solidFill>
                <a:ea typeface="ＭＳ Ｐゴシック" pitchFamily="34" charset="-128"/>
                <a:cs typeface="Arial" pitchFamily="34" charset="0"/>
              </a:rPr>
              <a:t>. punishments, constraints</a:t>
            </a:r>
          </a:p>
          <a:p>
            <a:pPr defTabSz="903704" fontAlgn="base">
              <a:spcBef>
                <a:spcPct val="0"/>
              </a:spcBef>
              <a:spcAft>
                <a:spcPct val="0"/>
              </a:spcAft>
              <a:defRPr/>
            </a:pPr>
            <a:r>
              <a:rPr lang="en-US" sz="2800" dirty="0">
                <a:solidFill>
                  <a:srgbClr val="000066"/>
                </a:solidFill>
                <a:ea typeface="ＭＳ Ｐゴシック" pitchFamily="34" charset="-128"/>
                <a:cs typeface="Arial" pitchFamily="34" charset="0"/>
              </a:rPr>
              <a:t>4) power of self to evolve</a:t>
            </a:r>
          </a:p>
          <a:p>
            <a:pPr defTabSz="903704" fontAlgn="base">
              <a:spcBef>
                <a:spcPct val="0"/>
              </a:spcBef>
              <a:spcAft>
                <a:spcPct val="0"/>
              </a:spcAft>
              <a:defRPr/>
            </a:pPr>
            <a:r>
              <a:rPr lang="en-US" sz="2800" dirty="0">
                <a:solidFill>
                  <a:srgbClr val="000066"/>
                </a:solidFill>
                <a:ea typeface="ＭＳ Ｐゴシック" pitchFamily="34" charset="-128"/>
                <a:cs typeface="Arial" pitchFamily="34" charset="0"/>
              </a:rPr>
              <a:t>3) goals of system</a:t>
            </a:r>
          </a:p>
          <a:p>
            <a:pPr defTabSz="903704" fontAlgn="base">
              <a:spcBef>
                <a:spcPct val="0"/>
              </a:spcBef>
              <a:spcAft>
                <a:spcPct val="0"/>
              </a:spcAft>
              <a:defRPr/>
            </a:pPr>
            <a:r>
              <a:rPr lang="en-US" sz="2800" dirty="0">
                <a:solidFill>
                  <a:srgbClr val="000066"/>
                </a:solidFill>
                <a:ea typeface="ＭＳ Ｐゴシック" pitchFamily="34" charset="-128"/>
                <a:cs typeface="Arial" pitchFamily="34" charset="0"/>
              </a:rPr>
              <a:t>2) mindset &amp; worldviews</a:t>
            </a:r>
          </a:p>
          <a:p>
            <a:pPr defTabSz="903704" fontAlgn="base">
              <a:spcBef>
                <a:spcPct val="0"/>
              </a:spcBef>
              <a:spcAft>
                <a:spcPct val="0"/>
              </a:spcAft>
              <a:defRPr/>
            </a:pPr>
            <a:r>
              <a:rPr lang="en-US" sz="2800" dirty="0">
                <a:solidFill>
                  <a:srgbClr val="000066"/>
                </a:solidFill>
                <a:ea typeface="ＭＳ Ｐゴシック" pitchFamily="34" charset="-128"/>
                <a:cs typeface="Arial" pitchFamily="34" charset="0"/>
              </a:rPr>
              <a:t>1) transcend paradigms/beliefs</a:t>
            </a:r>
          </a:p>
          <a:p>
            <a:pPr marL="451846" indent="-451846" defTabSz="903704" fontAlgn="base">
              <a:spcBef>
                <a:spcPct val="0"/>
              </a:spcBef>
              <a:spcAft>
                <a:spcPct val="0"/>
              </a:spcAft>
              <a:buFont typeface="+mj-lt"/>
              <a:buAutoNum type="arabicParenR"/>
              <a:defRPr/>
            </a:pPr>
            <a:endParaRPr lang="en-US" sz="2800" dirty="0">
              <a:solidFill>
                <a:srgbClr val="E3DED1"/>
              </a:solidFill>
              <a:ea typeface="ＭＳ Ｐゴシック" pitchFamily="34" charset="-128"/>
              <a:cs typeface="Arial" pitchFamily="34" charset="0"/>
            </a:endParaRPr>
          </a:p>
          <a:p>
            <a:pPr defTabSz="903704" fontAlgn="base">
              <a:spcBef>
                <a:spcPct val="0"/>
              </a:spcBef>
              <a:spcAft>
                <a:spcPct val="0"/>
              </a:spcAft>
              <a:defRPr/>
            </a:pPr>
            <a:endParaRPr lang="en-US" sz="2800" dirty="0">
              <a:solidFill>
                <a:srgbClr val="E3DED1"/>
              </a:solidFill>
              <a:ea typeface="ＭＳ Ｐゴシック" pitchFamily="34" charset="-128"/>
              <a:cs typeface="Arial" pitchFamily="34" charset="0"/>
            </a:endParaRPr>
          </a:p>
          <a:p>
            <a:pPr defTabSz="903704" fontAlgn="base">
              <a:spcBef>
                <a:spcPct val="0"/>
              </a:spcBef>
              <a:spcAft>
                <a:spcPct val="0"/>
              </a:spcAft>
              <a:defRPr/>
            </a:pPr>
            <a:endParaRPr lang="en-US" sz="2800" dirty="0">
              <a:solidFill>
                <a:srgbClr val="E3DED1"/>
              </a:solidFill>
              <a:ea typeface="ＭＳ Ｐゴシック" pitchFamily="34" charset="-128"/>
              <a:cs typeface="Arial" pitchFamily="34" charset="0"/>
            </a:endParaRPr>
          </a:p>
        </p:txBody>
      </p:sp>
      <p:cxnSp>
        <p:nvCxnSpPr>
          <p:cNvPr id="4" name="Straight Connector 3"/>
          <p:cNvCxnSpPr/>
          <p:nvPr/>
        </p:nvCxnSpPr>
        <p:spPr>
          <a:xfrm>
            <a:off x="228600" y="914400"/>
            <a:ext cx="5410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Right Brace 4"/>
          <p:cNvSpPr/>
          <p:nvPr/>
        </p:nvSpPr>
        <p:spPr>
          <a:xfrm>
            <a:off x="6781800" y="1295420"/>
            <a:ext cx="457200" cy="121920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lIns="90372" tIns="45191" rIns="90372" bIns="45191" anchor="ctr"/>
          <a:lstStyle/>
          <a:p>
            <a:pPr algn="ctr" defTabSz="903704" fontAlgn="base">
              <a:spcBef>
                <a:spcPct val="0"/>
              </a:spcBef>
              <a:spcAft>
                <a:spcPct val="0"/>
              </a:spcAft>
              <a:defRPr/>
            </a:pPr>
            <a:endParaRPr lang="en-US">
              <a:solidFill>
                <a:prstClr val="white"/>
              </a:solidFill>
            </a:endParaRPr>
          </a:p>
        </p:txBody>
      </p:sp>
      <p:sp>
        <p:nvSpPr>
          <p:cNvPr id="61445" name="TextBox 5"/>
          <p:cNvSpPr txBox="1">
            <a:spLocks noChangeArrowheads="1"/>
          </p:cNvSpPr>
          <p:nvPr/>
        </p:nvSpPr>
        <p:spPr bwMode="auto">
          <a:xfrm>
            <a:off x="7239000" y="1676400"/>
            <a:ext cx="1905000" cy="406353"/>
          </a:xfrm>
          <a:prstGeom prst="rect">
            <a:avLst/>
          </a:prstGeom>
          <a:noFill/>
          <a:ln w="9525">
            <a:noFill/>
            <a:miter lim="800000"/>
            <a:headEnd/>
            <a:tailEnd/>
          </a:ln>
        </p:spPr>
        <p:txBody>
          <a:bodyPr lIns="90372" tIns="45191" rIns="90372" bIns="45191">
            <a:spAutoFit/>
          </a:bodyPr>
          <a:lstStyle/>
          <a:p>
            <a:pPr defTabSz="903704" fontAlgn="base">
              <a:spcBef>
                <a:spcPct val="0"/>
              </a:spcBef>
              <a:spcAft>
                <a:spcPct val="0"/>
              </a:spcAft>
            </a:pPr>
            <a:r>
              <a:rPr lang="en-US" sz="2000">
                <a:solidFill>
                  <a:srgbClr val="FF0000"/>
                </a:solidFill>
                <a:ea typeface="ＭＳ Ｐゴシック" pitchFamily="34" charset="-128"/>
                <a:cs typeface="Arial" pitchFamily="34" charset="0"/>
              </a:rPr>
              <a:t>slow damage</a:t>
            </a:r>
          </a:p>
        </p:txBody>
      </p:sp>
      <p:sp>
        <p:nvSpPr>
          <p:cNvPr id="7" name="Right Brace 6"/>
          <p:cNvSpPr/>
          <p:nvPr/>
        </p:nvSpPr>
        <p:spPr>
          <a:xfrm>
            <a:off x="7010513" y="2590816"/>
            <a:ext cx="384175" cy="2514600"/>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lIns="90372" tIns="45191" rIns="90372" bIns="45191" anchor="ctr"/>
          <a:lstStyle/>
          <a:p>
            <a:pPr algn="ctr" defTabSz="903704" fontAlgn="base">
              <a:spcBef>
                <a:spcPct val="0"/>
              </a:spcBef>
              <a:spcAft>
                <a:spcPct val="0"/>
              </a:spcAft>
              <a:defRPr/>
            </a:pPr>
            <a:endParaRPr lang="en-US">
              <a:solidFill>
                <a:prstClr val="white"/>
              </a:solidFill>
            </a:endParaRPr>
          </a:p>
        </p:txBody>
      </p:sp>
      <p:sp>
        <p:nvSpPr>
          <p:cNvPr id="8" name="Right Brace 7"/>
          <p:cNvSpPr/>
          <p:nvPr/>
        </p:nvSpPr>
        <p:spPr>
          <a:xfrm>
            <a:off x="5486421" y="5334000"/>
            <a:ext cx="609600" cy="1295400"/>
          </a:xfrm>
          <a:prstGeom prst="rightBrace">
            <a:avLst>
              <a:gd name="adj1" fmla="val 8333"/>
              <a:gd name="adj2" fmla="val 50877"/>
            </a:avLst>
          </a:prstGeom>
          <a:ln w="57150">
            <a:solidFill>
              <a:srgbClr val="FF0000"/>
            </a:solidFill>
          </a:ln>
        </p:spPr>
        <p:style>
          <a:lnRef idx="1">
            <a:schemeClr val="accent1"/>
          </a:lnRef>
          <a:fillRef idx="0">
            <a:schemeClr val="accent1"/>
          </a:fillRef>
          <a:effectRef idx="0">
            <a:schemeClr val="accent1"/>
          </a:effectRef>
          <a:fontRef idx="minor">
            <a:schemeClr val="tx1"/>
          </a:fontRef>
        </p:style>
        <p:txBody>
          <a:bodyPr lIns="90372" tIns="45191" rIns="90372" bIns="45191" anchor="ctr"/>
          <a:lstStyle/>
          <a:p>
            <a:pPr algn="ctr" defTabSz="903704" fontAlgn="base">
              <a:spcBef>
                <a:spcPct val="0"/>
              </a:spcBef>
              <a:spcAft>
                <a:spcPct val="0"/>
              </a:spcAft>
              <a:defRPr/>
            </a:pPr>
            <a:endParaRPr lang="en-US">
              <a:solidFill>
                <a:prstClr val="white"/>
              </a:solidFill>
            </a:endParaRPr>
          </a:p>
        </p:txBody>
      </p:sp>
      <p:sp>
        <p:nvSpPr>
          <p:cNvPr id="61448" name="TextBox 8"/>
          <p:cNvSpPr txBox="1">
            <a:spLocks noChangeArrowheads="1"/>
          </p:cNvSpPr>
          <p:nvPr/>
        </p:nvSpPr>
        <p:spPr bwMode="auto">
          <a:xfrm>
            <a:off x="6096000" y="5562712"/>
            <a:ext cx="3048000" cy="845993"/>
          </a:xfrm>
          <a:prstGeom prst="rect">
            <a:avLst/>
          </a:prstGeom>
          <a:noFill/>
          <a:ln w="9525">
            <a:noFill/>
            <a:miter lim="800000"/>
            <a:headEnd/>
            <a:tailEnd/>
          </a:ln>
        </p:spPr>
        <p:txBody>
          <a:bodyPr lIns="90372" tIns="45191" rIns="90372" bIns="45191">
            <a:spAutoFit/>
          </a:bodyPr>
          <a:lstStyle/>
          <a:p>
            <a:pPr defTabSz="903704" fontAlgn="base">
              <a:spcBef>
                <a:spcPct val="0"/>
              </a:spcBef>
              <a:spcAft>
                <a:spcPct val="0"/>
              </a:spcAft>
            </a:pPr>
            <a:r>
              <a:rPr lang="en-US" sz="2400">
                <a:solidFill>
                  <a:srgbClr val="FF0000"/>
                </a:solidFill>
                <a:ea typeface="ＭＳ Ｐゴシック" pitchFamily="34" charset="-128"/>
                <a:cs typeface="Arial" pitchFamily="34" charset="0"/>
              </a:rPr>
              <a:t> </a:t>
            </a:r>
            <a:r>
              <a:rPr lang="el-GR" sz="2400">
                <a:solidFill>
                  <a:srgbClr val="FF0000"/>
                </a:solidFill>
                <a:ea typeface="ＭＳ Ｐゴシック" pitchFamily="34" charset="-128"/>
                <a:cs typeface="Arial" pitchFamily="34" charset="0"/>
              </a:rPr>
              <a:t>Δ</a:t>
            </a:r>
            <a:r>
              <a:rPr lang="en-US" sz="2400">
                <a:solidFill>
                  <a:srgbClr val="FF0000"/>
                </a:solidFill>
                <a:ea typeface="ＭＳ Ｐゴシック" pitchFamily="34" charset="-128"/>
                <a:cs typeface="Arial" pitchFamily="34" charset="0"/>
              </a:rPr>
              <a:t> consciousness,          </a:t>
            </a:r>
          </a:p>
          <a:p>
            <a:pPr defTabSz="903704" fontAlgn="base">
              <a:spcBef>
                <a:spcPct val="0"/>
              </a:spcBef>
              <a:spcAft>
                <a:spcPct val="0"/>
              </a:spcAft>
            </a:pPr>
            <a:r>
              <a:rPr lang="en-US" sz="2400">
                <a:solidFill>
                  <a:srgbClr val="FF0000"/>
                </a:solidFill>
                <a:ea typeface="ＭＳ Ｐゴシック" pitchFamily="34" charset="-128"/>
                <a:cs typeface="Arial" pitchFamily="34" charset="0"/>
              </a:rPr>
              <a:t>       but how?</a:t>
            </a:r>
          </a:p>
        </p:txBody>
      </p:sp>
      <p:sp>
        <p:nvSpPr>
          <p:cNvPr id="61449" name="TextBox 9"/>
          <p:cNvSpPr txBox="1">
            <a:spLocks noChangeArrowheads="1"/>
          </p:cNvSpPr>
          <p:nvPr/>
        </p:nvSpPr>
        <p:spPr bwMode="auto">
          <a:xfrm>
            <a:off x="7394688" y="3581513"/>
            <a:ext cx="1749425" cy="469159"/>
          </a:xfrm>
          <a:prstGeom prst="rect">
            <a:avLst/>
          </a:prstGeom>
          <a:noFill/>
          <a:ln w="9525">
            <a:noFill/>
            <a:miter lim="800000"/>
            <a:headEnd/>
            <a:tailEnd/>
          </a:ln>
        </p:spPr>
        <p:txBody>
          <a:bodyPr lIns="90372" tIns="45191" rIns="90372" bIns="45191">
            <a:spAutoFit/>
          </a:bodyPr>
          <a:lstStyle/>
          <a:p>
            <a:pPr defTabSz="903704" fontAlgn="base">
              <a:spcBef>
                <a:spcPct val="0"/>
              </a:spcBef>
              <a:spcAft>
                <a:spcPct val="0"/>
              </a:spcAft>
            </a:pPr>
            <a:r>
              <a:rPr lang="el-GR" sz="2400">
                <a:solidFill>
                  <a:srgbClr val="FF0000"/>
                </a:solidFill>
                <a:ea typeface="ＭＳ Ｐゴシック" pitchFamily="34" charset="-128"/>
                <a:cs typeface="Arial" pitchFamily="34" charset="0"/>
              </a:rPr>
              <a:t>Δ</a:t>
            </a:r>
            <a:r>
              <a:rPr lang="en-US" sz="2400">
                <a:solidFill>
                  <a:srgbClr val="FF0000"/>
                </a:solidFill>
                <a:ea typeface="ＭＳ Ｐゴシック" pitchFamily="34" charset="-128"/>
                <a:cs typeface="Arial" pitchFamily="34" charset="0"/>
              </a:rPr>
              <a:t> structure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dn-images-2.medium.com/max/1000/1*pymqx5TQLAx3z87678fzjg.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78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0251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52400" y="381000"/>
            <a:ext cx="8763000" cy="6001643"/>
          </a:xfrm>
          <a:prstGeom prst="rect">
            <a:avLst/>
          </a:prstGeom>
          <a:noFill/>
        </p:spPr>
        <p:txBody>
          <a:bodyPr wrap="square" rtlCol="0">
            <a:spAutoFit/>
          </a:bodyPr>
          <a:lstStyle/>
          <a:p>
            <a:r>
              <a:rPr lang="en-US" sz="2400" dirty="0">
                <a:solidFill>
                  <a:srgbClr val="FFFF00"/>
                </a:solidFill>
                <a:latin typeface="Arial" panose="020B0604020202020204" pitchFamily="34" charset="0"/>
                <a:cs typeface="Arial" panose="020B0604020202020204" pitchFamily="34" charset="0"/>
              </a:rPr>
              <a:t>The problem of unsustainability . . . </a:t>
            </a:r>
          </a:p>
          <a:p>
            <a:endParaRPr lang="en-US" sz="2400" dirty="0">
              <a:solidFill>
                <a:srgbClr val="FFFF00"/>
              </a:solidFill>
              <a:latin typeface="Arial" panose="020B0604020202020204" pitchFamily="34" charset="0"/>
              <a:cs typeface="Arial" panose="020B0604020202020204" pitchFamily="34" charset="0"/>
            </a:endParaRPr>
          </a:p>
          <a:p>
            <a:endParaRPr lang="en-US" sz="2400" dirty="0">
              <a:solidFill>
                <a:srgbClr val="FFFF00"/>
              </a:solidFill>
              <a:latin typeface="Arial" panose="020B0604020202020204" pitchFamily="34" charset="0"/>
              <a:cs typeface="Arial" panose="020B0604020202020204" pitchFamily="34" charset="0"/>
            </a:endParaRPr>
          </a:p>
          <a:p>
            <a:r>
              <a:rPr lang="en-US" sz="2400" dirty="0">
                <a:solidFill>
                  <a:prstClr val="white"/>
                </a:solidFill>
                <a:latin typeface="Arial" panose="020B0604020202020204" pitchFamily="34" charset="0"/>
                <a:cs typeface="Arial" panose="020B0604020202020204" pitchFamily="34" charset="0"/>
              </a:rPr>
              <a:t>Systemic errors of societal design will make things w</a:t>
            </a:r>
            <a:r>
              <a:rPr lang="en-US" sz="2400" i="1" dirty="0">
                <a:solidFill>
                  <a:prstClr val="white"/>
                </a:solidFill>
                <a:latin typeface="Arial" panose="020B0604020202020204" pitchFamily="34" charset="0"/>
                <a:cs typeface="Arial" panose="020B0604020202020204" pitchFamily="34" charset="0"/>
              </a:rPr>
              <a:t>orse </a:t>
            </a:r>
          </a:p>
          <a:p>
            <a:endParaRPr lang="en-US" sz="2400" i="1" dirty="0">
              <a:solidFill>
                <a:prstClr val="white"/>
              </a:solidFill>
              <a:latin typeface="Arial" panose="020B0604020202020204" pitchFamily="34" charset="0"/>
              <a:cs typeface="Arial" panose="020B0604020202020204" pitchFamily="34" charset="0"/>
            </a:endParaRPr>
          </a:p>
          <a:p>
            <a:r>
              <a:rPr lang="en-US" sz="2400" i="1" dirty="0">
                <a:solidFill>
                  <a:prstClr val="white"/>
                </a:solidFill>
                <a:latin typeface="Arial" panose="020B0604020202020204" pitchFamily="34" charset="0"/>
                <a:cs typeface="Arial" panose="020B0604020202020204" pitchFamily="34" charset="0"/>
              </a:rPr>
              <a:t>and worse  . . . </a:t>
            </a:r>
            <a:r>
              <a:rPr lang="en-US" sz="2400" dirty="0">
                <a:solidFill>
                  <a:prstClr val="white"/>
                </a:solidFill>
                <a:latin typeface="Arial" panose="020B0604020202020204" pitchFamily="34" charset="0"/>
                <a:cs typeface="Arial" panose="020B0604020202020204" pitchFamily="34" charset="0"/>
              </a:rPr>
              <a:t>until the systemic errors are addressed, the </a:t>
            </a:r>
          </a:p>
          <a:p>
            <a:endParaRPr lang="en-US" sz="2400" dirty="0">
              <a:solidFill>
                <a:prstClr val="white"/>
              </a:solidFill>
              <a:latin typeface="Arial" panose="020B0604020202020204" pitchFamily="34" charset="0"/>
              <a:cs typeface="Arial" panose="020B0604020202020204" pitchFamily="34" charset="0"/>
            </a:endParaRPr>
          </a:p>
          <a:p>
            <a:r>
              <a:rPr lang="en-US" sz="2400" dirty="0">
                <a:solidFill>
                  <a:prstClr val="white"/>
                </a:solidFill>
                <a:latin typeface="Arial" panose="020B0604020202020204" pitchFamily="34" charset="0"/>
                <a:cs typeface="Arial" panose="020B0604020202020204" pitchFamily="34" charset="0"/>
              </a:rPr>
              <a:t>very conditions for survival and prosperity will continue to</a:t>
            </a:r>
          </a:p>
          <a:p>
            <a:endParaRPr lang="en-US" sz="2400" dirty="0">
              <a:solidFill>
                <a:prstClr val="white"/>
              </a:solidFill>
              <a:latin typeface="Arial" panose="020B0604020202020204" pitchFamily="34" charset="0"/>
              <a:cs typeface="Arial" panose="020B0604020202020204" pitchFamily="34" charset="0"/>
            </a:endParaRPr>
          </a:p>
          <a:p>
            <a:r>
              <a:rPr lang="en-US" sz="2400" dirty="0">
                <a:solidFill>
                  <a:prstClr val="white"/>
                </a:solidFill>
                <a:latin typeface="Arial" panose="020B0604020202020204" pitchFamily="34" charset="0"/>
                <a:cs typeface="Arial" panose="020B0604020202020204" pitchFamily="34" charset="0"/>
              </a:rPr>
              <a:t>systematically decline . . . The problem is that industrial </a:t>
            </a:r>
          </a:p>
          <a:p>
            <a:endParaRPr lang="en-US" sz="2400" dirty="0">
              <a:solidFill>
                <a:prstClr val="white"/>
              </a:solidFill>
              <a:latin typeface="Arial" panose="020B0604020202020204" pitchFamily="34" charset="0"/>
              <a:cs typeface="Arial" panose="020B0604020202020204" pitchFamily="34" charset="0"/>
            </a:endParaRPr>
          </a:p>
          <a:p>
            <a:r>
              <a:rPr lang="en-US" sz="2400" dirty="0">
                <a:solidFill>
                  <a:prstClr val="white"/>
                </a:solidFill>
                <a:latin typeface="Arial" panose="020B0604020202020204" pitchFamily="34" charset="0"/>
                <a:cs typeface="Arial" panose="020B0604020202020204" pitchFamily="34" charset="0"/>
              </a:rPr>
              <a:t>society is designed so that pollutants are bound to </a:t>
            </a:r>
            <a:r>
              <a:rPr lang="en-US" sz="2400" i="1" dirty="0">
                <a:solidFill>
                  <a:prstClr val="white"/>
                </a:solidFill>
                <a:latin typeface="Arial" panose="020B0604020202020204" pitchFamily="34" charset="0"/>
                <a:cs typeface="Arial" panose="020B0604020202020204" pitchFamily="34" charset="0"/>
              </a:rPr>
              <a:t>increase</a:t>
            </a:r>
            <a:r>
              <a:rPr lang="en-US" sz="2400" dirty="0">
                <a:solidFill>
                  <a:prstClr val="white"/>
                </a:solidFill>
                <a:latin typeface="Arial" panose="020B0604020202020204" pitchFamily="34" charset="0"/>
                <a:cs typeface="Arial" panose="020B0604020202020204" pitchFamily="34" charset="0"/>
              </a:rPr>
              <a:t> in</a:t>
            </a:r>
          </a:p>
          <a:p>
            <a:endParaRPr lang="en-US" sz="2400" dirty="0">
              <a:solidFill>
                <a:prstClr val="white"/>
              </a:solidFill>
              <a:latin typeface="Arial" panose="020B0604020202020204" pitchFamily="34" charset="0"/>
              <a:cs typeface="Arial" panose="020B0604020202020204" pitchFamily="34" charset="0"/>
            </a:endParaRPr>
          </a:p>
          <a:p>
            <a:r>
              <a:rPr lang="en-US" sz="2400" dirty="0">
                <a:solidFill>
                  <a:prstClr val="white"/>
                </a:solidFill>
                <a:latin typeface="Arial" panose="020B0604020202020204" pitchFamily="34" charset="0"/>
                <a:cs typeface="Arial" panose="020B0604020202020204" pitchFamily="34" charset="0"/>
              </a:rPr>
              <a:t>concentrations globally . . . .</a:t>
            </a:r>
          </a:p>
          <a:p>
            <a:endParaRPr lang="en-US" sz="2400" dirty="0">
              <a:solidFill>
                <a:prstClr val="white"/>
              </a:solidFill>
              <a:latin typeface="Arial" panose="020B0604020202020204" pitchFamily="34" charset="0"/>
              <a:cs typeface="Arial" panose="020B0604020202020204" pitchFamily="34" charset="0"/>
            </a:endParaRPr>
          </a:p>
          <a:p>
            <a:r>
              <a:rPr lang="en-US" sz="2400" dirty="0">
                <a:solidFill>
                  <a:prstClr val="white"/>
                </a:solidFill>
                <a:latin typeface="Arial" panose="020B0604020202020204" pitchFamily="34" charset="0"/>
                <a:cs typeface="Arial" panose="020B0604020202020204" pitchFamily="34" charset="0"/>
              </a:rPr>
              <a:t>					Karl-Henrik Robert, et.al.</a:t>
            </a:r>
            <a:endParaRPr lang="en-US" sz="2400" b="1" dirty="0">
              <a:solidFill>
                <a:srgbClr val="FFFF00"/>
              </a:solidFill>
              <a:latin typeface="Arial" panose="020B0604020202020204" pitchFamily="34" charset="0"/>
              <a:cs typeface="Arial" panose="020B0604020202020204" pitchFamily="34" charset="0"/>
            </a:endParaRPr>
          </a:p>
        </p:txBody>
      </p:sp>
      <p:cxnSp>
        <p:nvCxnSpPr>
          <p:cNvPr id="4" name="Straight Connector 3"/>
          <p:cNvCxnSpPr/>
          <p:nvPr/>
        </p:nvCxnSpPr>
        <p:spPr>
          <a:xfrm>
            <a:off x="2286000" y="2667000"/>
            <a:ext cx="5486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52400" y="4191000"/>
            <a:ext cx="37338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152400" y="990600"/>
            <a:ext cx="6477000" cy="0"/>
          </a:xfrm>
          <a:prstGeom prst="line">
            <a:avLst/>
          </a:prstGeom>
          <a:ln>
            <a:solidFill>
              <a:srgbClr val="99FF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01031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Text Box 6"/>
          <p:cNvSpPr txBox="1">
            <a:spLocks noChangeArrowheads="1"/>
          </p:cNvSpPr>
          <p:nvPr/>
        </p:nvSpPr>
        <p:spPr bwMode="auto">
          <a:xfrm>
            <a:off x="228600" y="304800"/>
            <a:ext cx="8153400"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fontAlgn="base" hangingPunct="1">
              <a:spcBef>
                <a:spcPct val="0"/>
              </a:spcBef>
              <a:spcAft>
                <a:spcPct val="0"/>
              </a:spcAft>
              <a:buFontTx/>
              <a:buAutoNum type="arabicPeriod"/>
            </a:pPr>
            <a:r>
              <a:rPr lang="en-US" sz="2800" smtClean="0">
                <a:solidFill>
                  <a:srgbClr val="FFFF00"/>
                </a:solidFill>
              </a:rPr>
              <a:t> that laws of economics 234 years old can be made to work with those of evolution ~3.8 billion years in the making;</a:t>
            </a:r>
          </a:p>
          <a:p>
            <a:pPr eaLnBrk="1" fontAlgn="base" hangingPunct="1">
              <a:spcBef>
                <a:spcPct val="0"/>
              </a:spcBef>
              <a:spcAft>
                <a:spcPct val="0"/>
              </a:spcAft>
              <a:buFontTx/>
              <a:buAutoNum type="arabicPeriod"/>
            </a:pPr>
            <a:endParaRPr lang="en-US" sz="2800" smtClean="0">
              <a:solidFill>
                <a:srgbClr val="FFFF00"/>
              </a:solidFill>
            </a:endParaRPr>
          </a:p>
          <a:p>
            <a:pPr eaLnBrk="1" fontAlgn="base" hangingPunct="1">
              <a:spcBef>
                <a:spcPct val="0"/>
              </a:spcBef>
              <a:spcAft>
                <a:spcPct val="0"/>
              </a:spcAft>
              <a:buFontTx/>
              <a:buAutoNum type="arabicPeriod"/>
            </a:pPr>
            <a:r>
              <a:rPr lang="en-US" sz="2800" smtClean="0">
                <a:solidFill>
                  <a:srgbClr val="FFFF00"/>
                </a:solidFill>
              </a:rPr>
              <a:t> i.e. that infinite growth can continue in a finite      system; </a:t>
            </a:r>
          </a:p>
          <a:p>
            <a:pPr eaLnBrk="1" fontAlgn="base" hangingPunct="1">
              <a:spcBef>
                <a:spcPct val="0"/>
              </a:spcBef>
              <a:spcAft>
                <a:spcPct val="0"/>
              </a:spcAft>
              <a:buFontTx/>
              <a:buAutoNum type="arabicPeriod"/>
            </a:pPr>
            <a:endParaRPr lang="en-US" sz="2800" smtClean="0">
              <a:solidFill>
                <a:srgbClr val="FFFF00"/>
              </a:solidFill>
            </a:endParaRPr>
          </a:p>
          <a:p>
            <a:pPr eaLnBrk="1" fontAlgn="base" hangingPunct="1">
              <a:spcBef>
                <a:spcPct val="0"/>
              </a:spcBef>
              <a:spcAft>
                <a:spcPct val="0"/>
              </a:spcAft>
              <a:buFontTx/>
              <a:buAutoNum type="arabicPeriod"/>
            </a:pPr>
            <a:r>
              <a:rPr lang="en-US" sz="2800" smtClean="0">
                <a:solidFill>
                  <a:srgbClr val="FFFF00"/>
                </a:solidFill>
              </a:rPr>
              <a:t> that nature’s capital [soils, biological diversity,  climate stability, clean air and water etc] has no value;</a:t>
            </a:r>
          </a:p>
          <a:p>
            <a:pPr eaLnBrk="1" fontAlgn="base" hangingPunct="1">
              <a:spcBef>
                <a:spcPct val="0"/>
              </a:spcBef>
              <a:spcAft>
                <a:spcPct val="0"/>
              </a:spcAft>
              <a:buFontTx/>
              <a:buAutoNum type="arabicPeriod"/>
            </a:pPr>
            <a:endParaRPr lang="en-US" sz="2800" smtClean="0">
              <a:solidFill>
                <a:srgbClr val="FFFF00"/>
              </a:solidFill>
            </a:endParaRPr>
          </a:p>
          <a:p>
            <a:pPr eaLnBrk="1" fontAlgn="base" hangingPunct="1">
              <a:spcBef>
                <a:spcPct val="0"/>
              </a:spcBef>
              <a:spcAft>
                <a:spcPct val="0"/>
              </a:spcAft>
              <a:buFontTx/>
              <a:buAutoNum type="arabicPeriod"/>
            </a:pPr>
            <a:r>
              <a:rPr lang="en-US" sz="2800" smtClean="0">
                <a:solidFill>
                  <a:srgbClr val="FFFF00"/>
                </a:solidFill>
              </a:rPr>
              <a:t> technology can substitute for ecological scarcity</a:t>
            </a:r>
          </a:p>
          <a:p>
            <a:pPr eaLnBrk="1" fontAlgn="base" hangingPunct="1">
              <a:spcBef>
                <a:spcPct val="0"/>
              </a:spcBef>
              <a:spcAft>
                <a:spcPct val="0"/>
              </a:spcAft>
              <a:buFontTx/>
              <a:buAutoNum type="arabicPeriod"/>
            </a:pPr>
            <a:endParaRPr lang="en-US" sz="2800" smtClean="0">
              <a:solidFill>
                <a:srgbClr val="FFFF00"/>
              </a:solidFill>
            </a:endParaRPr>
          </a:p>
          <a:p>
            <a:pPr eaLnBrk="1" fontAlgn="base" hangingPunct="1">
              <a:spcBef>
                <a:spcPct val="0"/>
              </a:spcBef>
              <a:spcAft>
                <a:spcPct val="0"/>
              </a:spcAft>
              <a:buFontTx/>
              <a:buAutoNum type="arabicPeriod"/>
            </a:pPr>
            <a:r>
              <a:rPr lang="en-US" sz="2800" smtClean="0">
                <a:solidFill>
                  <a:srgbClr val="FFFF00"/>
                </a:solidFill>
              </a:rPr>
              <a:t> that more stuff = more happiness                       </a:t>
            </a:r>
          </a:p>
        </p:txBody>
      </p:sp>
    </p:spTree>
    <p:extLst>
      <p:ext uri="{BB962C8B-B14F-4D97-AF65-F5344CB8AC3E}">
        <p14:creationId xmlns:p14="http://schemas.microsoft.com/office/powerpoint/2010/main" val="145238240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Text Box 6"/>
          <p:cNvSpPr txBox="1">
            <a:spLocks noChangeArrowheads="1"/>
          </p:cNvSpPr>
          <p:nvPr/>
        </p:nvSpPr>
        <p:spPr bwMode="auto">
          <a:xfrm>
            <a:off x="304800" y="141288"/>
            <a:ext cx="8610600"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endParaRPr lang="en-US" sz="2800" b="1" smtClean="0">
              <a:solidFill>
                <a:srgbClr val="FF9900"/>
              </a:solidFill>
            </a:endParaRPr>
          </a:p>
          <a:p>
            <a:pPr eaLnBrk="1" fontAlgn="base" hangingPunct="1">
              <a:spcBef>
                <a:spcPct val="0"/>
              </a:spcBef>
              <a:spcAft>
                <a:spcPct val="0"/>
              </a:spcAft>
            </a:pPr>
            <a:endParaRPr lang="en-US" sz="2800" b="1" smtClean="0">
              <a:solidFill>
                <a:srgbClr val="FF9900"/>
              </a:solidFill>
            </a:endParaRPr>
          </a:p>
          <a:p>
            <a:pPr eaLnBrk="1" fontAlgn="base" hangingPunct="1">
              <a:spcBef>
                <a:spcPct val="0"/>
              </a:spcBef>
              <a:spcAft>
                <a:spcPct val="0"/>
              </a:spcAft>
            </a:pPr>
            <a:endParaRPr lang="en-US" sz="2800" b="1" smtClean="0">
              <a:solidFill>
                <a:srgbClr val="FFFF00"/>
              </a:solidFill>
            </a:endParaRPr>
          </a:p>
          <a:p>
            <a:pPr eaLnBrk="1" fontAlgn="base" hangingPunct="1">
              <a:spcBef>
                <a:spcPct val="0"/>
              </a:spcBef>
              <a:spcAft>
                <a:spcPct val="0"/>
              </a:spcAft>
            </a:pPr>
            <a:r>
              <a:rPr lang="en-US" sz="2800" smtClean="0">
                <a:solidFill>
                  <a:srgbClr val="FFFF00"/>
                </a:solidFill>
              </a:rPr>
              <a:t>Those of us who have looked to the self-interest</a:t>
            </a:r>
          </a:p>
          <a:p>
            <a:pPr eaLnBrk="1" fontAlgn="base" hangingPunct="1">
              <a:spcBef>
                <a:spcPct val="0"/>
              </a:spcBef>
              <a:spcAft>
                <a:spcPct val="0"/>
              </a:spcAft>
            </a:pPr>
            <a:r>
              <a:rPr lang="en-US" sz="2800" smtClean="0">
                <a:solidFill>
                  <a:srgbClr val="FFFF00"/>
                </a:solidFill>
              </a:rPr>
              <a:t>of lending institutions to protect shareholder’s</a:t>
            </a:r>
          </a:p>
          <a:p>
            <a:pPr eaLnBrk="1" fontAlgn="base" hangingPunct="1">
              <a:spcBef>
                <a:spcPct val="0"/>
              </a:spcBef>
              <a:spcAft>
                <a:spcPct val="0"/>
              </a:spcAft>
            </a:pPr>
            <a:r>
              <a:rPr lang="en-US" sz="2800" smtClean="0">
                <a:solidFill>
                  <a:srgbClr val="FFFF00"/>
                </a:solidFill>
              </a:rPr>
              <a:t>equity, myself included, are in a state of shocked</a:t>
            </a:r>
          </a:p>
          <a:p>
            <a:pPr eaLnBrk="1" fontAlgn="base" hangingPunct="1">
              <a:spcBef>
                <a:spcPct val="0"/>
              </a:spcBef>
              <a:spcAft>
                <a:spcPct val="0"/>
              </a:spcAft>
            </a:pPr>
            <a:r>
              <a:rPr lang="en-US" sz="2800" smtClean="0">
                <a:solidFill>
                  <a:srgbClr val="FFFF00"/>
                </a:solidFill>
              </a:rPr>
              <a:t>disbelief . . . </a:t>
            </a:r>
            <a:r>
              <a:rPr lang="en-US" sz="2800" smtClean="0">
                <a:solidFill>
                  <a:srgbClr val="FF0000"/>
                </a:solidFill>
              </a:rPr>
              <a:t>Yes, I have found a flaw</a:t>
            </a:r>
            <a:r>
              <a:rPr lang="en-US" sz="2800" smtClean="0">
                <a:solidFill>
                  <a:srgbClr val="FFFF00"/>
                </a:solidFill>
              </a:rPr>
              <a:t>. I don’t know how significant or permanent it is. But I have been very distressed by that fact.</a:t>
            </a:r>
          </a:p>
          <a:p>
            <a:pPr eaLnBrk="1" fontAlgn="base" hangingPunct="1">
              <a:spcBef>
                <a:spcPct val="0"/>
              </a:spcBef>
              <a:spcAft>
                <a:spcPct val="0"/>
              </a:spcAft>
            </a:pPr>
            <a:endParaRPr lang="en-US" sz="2800" b="1" smtClean="0">
              <a:solidFill>
                <a:srgbClr val="FFFF00"/>
              </a:solidFill>
            </a:endParaRPr>
          </a:p>
          <a:p>
            <a:pPr eaLnBrk="1" fontAlgn="base" hangingPunct="1">
              <a:spcBef>
                <a:spcPct val="0"/>
              </a:spcBef>
              <a:spcAft>
                <a:spcPct val="0"/>
              </a:spcAft>
            </a:pPr>
            <a:r>
              <a:rPr lang="en-US" sz="2800" b="1" smtClean="0">
                <a:solidFill>
                  <a:srgbClr val="FFFF00"/>
                </a:solidFill>
              </a:rPr>
              <a:t>					</a:t>
            </a:r>
            <a:r>
              <a:rPr lang="en-US" sz="2800" smtClean="0">
                <a:solidFill>
                  <a:srgbClr val="FFFF00"/>
                </a:solidFill>
              </a:rPr>
              <a:t>Alan Greenspan,</a:t>
            </a:r>
          </a:p>
          <a:p>
            <a:pPr eaLnBrk="1" fontAlgn="base" hangingPunct="1">
              <a:spcBef>
                <a:spcPct val="0"/>
              </a:spcBef>
              <a:spcAft>
                <a:spcPct val="0"/>
              </a:spcAft>
            </a:pPr>
            <a:r>
              <a:rPr lang="en-US" sz="2800" smtClean="0">
                <a:solidFill>
                  <a:srgbClr val="FFFF00"/>
                </a:solidFill>
              </a:rPr>
              <a:t>					October 23, 2008</a:t>
            </a:r>
          </a:p>
        </p:txBody>
      </p:sp>
    </p:spTree>
    <p:extLst>
      <p:ext uri="{BB962C8B-B14F-4D97-AF65-F5344CB8AC3E}">
        <p14:creationId xmlns:p14="http://schemas.microsoft.com/office/powerpoint/2010/main" val="2718509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descr="The Committe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3813"/>
            <a:ext cx="5181600" cy="688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867400" y="1371600"/>
            <a:ext cx="3183885" cy="2616101"/>
          </a:xfrm>
          <a:prstGeom prst="rect">
            <a:avLst/>
          </a:prstGeom>
          <a:noFill/>
        </p:spPr>
        <p:txBody>
          <a:bodyPr wrap="none" rtlCol="0">
            <a:spAutoFit/>
          </a:bodyPr>
          <a:lstStyle/>
          <a:p>
            <a:r>
              <a:rPr lang="en-US" sz="2800" dirty="0" smtClean="0">
                <a:solidFill>
                  <a:srgbClr val="FFFF00"/>
                </a:solidFill>
                <a:latin typeface="Arial" panose="020B0604020202020204" pitchFamily="34" charset="0"/>
                <a:cs typeface="Arial" panose="020B0604020202020204" pitchFamily="34" charset="0"/>
              </a:rPr>
              <a:t>Goldman Sachs</a:t>
            </a:r>
          </a:p>
          <a:p>
            <a:endParaRPr lang="en-US" sz="2800" dirty="0">
              <a:solidFill>
                <a:srgbClr val="FFFF00"/>
              </a:solidFill>
              <a:latin typeface="Arial" panose="020B0604020202020204" pitchFamily="34" charset="0"/>
              <a:cs typeface="Arial" panose="020B0604020202020204" pitchFamily="34" charset="0"/>
            </a:endParaRPr>
          </a:p>
          <a:p>
            <a:r>
              <a:rPr lang="en-US" sz="2800" dirty="0" smtClean="0">
                <a:solidFill>
                  <a:srgbClr val="FFFF00"/>
                </a:solidFill>
                <a:latin typeface="Arial" panose="020B0604020202020204" pitchFamily="34" charset="0"/>
                <a:cs typeface="Arial" panose="020B0604020202020204" pitchFamily="34" charset="0"/>
              </a:rPr>
              <a:t>Harvard President</a:t>
            </a:r>
          </a:p>
          <a:p>
            <a:endParaRPr lang="en-US" sz="2800" dirty="0">
              <a:solidFill>
                <a:srgbClr val="FFFF00"/>
              </a:solidFill>
              <a:latin typeface="Arial" panose="020B0604020202020204" pitchFamily="34" charset="0"/>
              <a:cs typeface="Arial" panose="020B0604020202020204" pitchFamily="34" charset="0"/>
            </a:endParaRPr>
          </a:p>
          <a:p>
            <a:r>
              <a:rPr lang="en-US" sz="2800" dirty="0" smtClean="0">
                <a:solidFill>
                  <a:srgbClr val="FFFF00"/>
                </a:solidFill>
                <a:latin typeface="Arial" panose="020B0604020202020204" pitchFamily="34" charset="0"/>
                <a:cs typeface="Arial" panose="020B0604020202020204" pitchFamily="34" charset="0"/>
              </a:rPr>
              <a:t>Federal Reserve</a:t>
            </a:r>
          </a:p>
          <a:p>
            <a:pPr algn="ctr"/>
            <a:r>
              <a:rPr lang="en-US" sz="2400" dirty="0" smtClean="0">
                <a:solidFill>
                  <a:srgbClr val="FFFF00"/>
                </a:solidFill>
                <a:latin typeface="Arial" panose="020B0604020202020204" pitchFamily="34" charset="0"/>
                <a:cs typeface="Arial" panose="020B0604020202020204" pitchFamily="34" charset="0"/>
              </a:rPr>
              <a:t>(</a:t>
            </a:r>
            <a:r>
              <a:rPr lang="en-US" sz="2400" dirty="0" err="1" smtClean="0">
                <a:solidFill>
                  <a:srgbClr val="FFFF00"/>
                </a:solidFill>
                <a:latin typeface="Arial" panose="020B0604020202020204" pitchFamily="34" charset="0"/>
                <a:cs typeface="Arial" panose="020B0604020202020204" pitchFamily="34" charset="0"/>
              </a:rPr>
              <a:t>Ayn</a:t>
            </a:r>
            <a:r>
              <a:rPr lang="en-US" sz="2400" dirty="0" smtClean="0">
                <a:solidFill>
                  <a:srgbClr val="FFFF00"/>
                </a:solidFill>
                <a:latin typeface="Arial" panose="020B0604020202020204" pitchFamily="34" charset="0"/>
                <a:cs typeface="Arial" panose="020B0604020202020204" pitchFamily="34" charset="0"/>
              </a:rPr>
              <a:t> Rand </a:t>
            </a:r>
            <a:r>
              <a:rPr lang="en-US" sz="2400" dirty="0" smtClean="0">
                <a:solidFill>
                  <a:prstClr val="black"/>
                </a:solidFill>
                <a:latin typeface="Arial" panose="020B0604020202020204" pitchFamily="34" charset="0"/>
                <a:cs typeface="Arial" panose="020B0604020202020204" pitchFamily="34" charset="0"/>
              </a:rPr>
              <a:t>fan)</a:t>
            </a:r>
            <a:endParaRPr lang="en-US" sz="2400" dirty="0">
              <a:solidFill>
                <a:prstClr val="black"/>
              </a:solidFill>
              <a:latin typeface="Arial" panose="020B0604020202020204" pitchFamily="34" charset="0"/>
              <a:cs typeface="Arial" panose="020B0604020202020204" pitchFamily="34" charset="0"/>
            </a:endParaRPr>
          </a:p>
        </p:txBody>
      </p:sp>
      <p:cxnSp>
        <p:nvCxnSpPr>
          <p:cNvPr id="4" name="Straight Arrow Connector 3"/>
          <p:cNvCxnSpPr/>
          <p:nvPr/>
        </p:nvCxnSpPr>
        <p:spPr>
          <a:xfrm flipH="1">
            <a:off x="1447800" y="1676400"/>
            <a:ext cx="4419600" cy="30480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4038600" y="2514600"/>
            <a:ext cx="1828800" cy="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2590800" y="3200400"/>
            <a:ext cx="3276600" cy="30480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dn-images-2.medium.com/max/1000/1*XtUW0Lg_z7crE1mev8FwOQ.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58" y="-13521"/>
            <a:ext cx="9111343" cy="686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9518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152400" y="1219200"/>
            <a:ext cx="8839200" cy="4401205"/>
          </a:xfrm>
          <a:prstGeom prst="rect">
            <a:avLst/>
          </a:prstGeom>
          <a:noFill/>
        </p:spPr>
        <p:txBody>
          <a:bodyPr wrap="square" rtlCol="0">
            <a:spAutoFit/>
          </a:bodyPr>
          <a:lstStyle/>
          <a:p>
            <a:pPr algn="ctr"/>
            <a:r>
              <a:rPr lang="en-US" sz="2800" dirty="0">
                <a:solidFill>
                  <a:srgbClr val="FFFF00"/>
                </a:solidFill>
                <a:latin typeface="Arial" panose="020B0604020202020204" pitchFamily="34" charset="0"/>
                <a:cs typeface="Arial" panose="020B0604020202020204" pitchFamily="34" charset="0"/>
              </a:rPr>
              <a:t>we pay for sustainability whether we get it or not.</a:t>
            </a:r>
          </a:p>
          <a:p>
            <a:pPr algn="ctr"/>
            <a:endParaRPr lang="en-US" sz="2800" dirty="0">
              <a:solidFill>
                <a:srgbClr val="FFFF00"/>
              </a:solidFill>
              <a:latin typeface="Arial" panose="020B0604020202020204" pitchFamily="34" charset="0"/>
              <a:cs typeface="Arial" panose="020B0604020202020204" pitchFamily="34" charset="0"/>
            </a:endParaRPr>
          </a:p>
          <a:p>
            <a:pPr algn="ctr"/>
            <a:r>
              <a:rPr lang="en-US" sz="2800" dirty="0">
                <a:solidFill>
                  <a:prstClr val="white"/>
                </a:solidFill>
                <a:latin typeface="Arial" panose="020B0604020202020204" pitchFamily="34" charset="0"/>
                <a:cs typeface="Arial" panose="020B0604020202020204" pitchFamily="34" charset="0"/>
              </a:rPr>
              <a:t>health</a:t>
            </a:r>
          </a:p>
          <a:p>
            <a:pPr algn="ctr"/>
            <a:r>
              <a:rPr lang="en-US" sz="2800" dirty="0">
                <a:solidFill>
                  <a:prstClr val="white"/>
                </a:solidFill>
                <a:latin typeface="Arial" panose="020B0604020202020204" pitchFamily="34" charset="0"/>
                <a:cs typeface="Arial" panose="020B0604020202020204" pitchFamily="34" charset="0"/>
              </a:rPr>
              <a:t>security</a:t>
            </a:r>
          </a:p>
          <a:p>
            <a:pPr algn="ctr"/>
            <a:r>
              <a:rPr lang="en-US" sz="2800" dirty="0">
                <a:solidFill>
                  <a:prstClr val="white"/>
                </a:solidFill>
                <a:latin typeface="Arial" panose="020B0604020202020204" pitchFamily="34" charset="0"/>
                <a:cs typeface="Arial" panose="020B0604020202020204" pitchFamily="34" charset="0"/>
              </a:rPr>
              <a:t>environment</a:t>
            </a:r>
          </a:p>
          <a:p>
            <a:pPr algn="ctr"/>
            <a:r>
              <a:rPr lang="en-US" sz="2800" dirty="0">
                <a:solidFill>
                  <a:prstClr val="white"/>
                </a:solidFill>
                <a:latin typeface="Arial" panose="020B0604020202020204" pitchFamily="34" charset="0"/>
                <a:cs typeface="Arial" panose="020B0604020202020204" pitchFamily="34" charset="0"/>
              </a:rPr>
              <a:t>social stability</a:t>
            </a:r>
          </a:p>
          <a:p>
            <a:pPr algn="ctr"/>
            <a:r>
              <a:rPr lang="en-US" sz="2800" dirty="0">
                <a:solidFill>
                  <a:prstClr val="white"/>
                </a:solidFill>
                <a:latin typeface="Arial" panose="020B0604020202020204" pitchFamily="34" charset="0"/>
                <a:cs typeface="Arial" panose="020B0604020202020204" pitchFamily="34" charset="0"/>
              </a:rPr>
              <a:t>economy</a:t>
            </a:r>
          </a:p>
          <a:p>
            <a:pPr algn="ctr"/>
            <a:r>
              <a:rPr lang="en-US" sz="2800" dirty="0">
                <a:solidFill>
                  <a:prstClr val="white"/>
                </a:solidFill>
                <a:latin typeface="Arial" panose="020B0604020202020204" pitchFamily="34" charset="0"/>
                <a:cs typeface="Arial" panose="020B0604020202020204" pitchFamily="34" charset="0"/>
              </a:rPr>
              <a:t>climate</a:t>
            </a:r>
          </a:p>
          <a:p>
            <a:pPr algn="ctr"/>
            <a:r>
              <a:rPr lang="en-US" sz="2800" dirty="0">
                <a:solidFill>
                  <a:prstClr val="white"/>
                </a:solidFill>
                <a:latin typeface="Arial" panose="020B0604020202020204" pitchFamily="34" charset="0"/>
                <a:cs typeface="Arial" panose="020B0604020202020204" pitchFamily="34" charset="0"/>
              </a:rPr>
              <a:t>justice</a:t>
            </a:r>
          </a:p>
          <a:p>
            <a:pPr algn="ctr"/>
            <a:endParaRPr lang="en-US" sz="28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24683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095816" cy="6401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a:xfrm>
            <a:off x="0" y="381000"/>
            <a:ext cx="3276600" cy="2895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1483933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mtClean="0">
              <a:solidFill>
                <a:srgbClr val="000000"/>
              </a:solidFill>
            </a:endParaRPr>
          </a:p>
        </p:txBody>
      </p:sp>
      <p:sp>
        <p:nvSpPr>
          <p:cNvPr id="5123" name="Text Box 5"/>
          <p:cNvSpPr txBox="1">
            <a:spLocks noChangeArrowheads="1"/>
          </p:cNvSpPr>
          <p:nvPr/>
        </p:nvSpPr>
        <p:spPr bwMode="auto">
          <a:xfrm>
            <a:off x="457200" y="1066800"/>
            <a:ext cx="8313738" cy="295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2800" b="1" smtClean="0">
                <a:solidFill>
                  <a:srgbClr val="FFFF00"/>
                </a:solidFill>
              </a:rPr>
              <a:t>To allow the market mechanism to be sole</a:t>
            </a:r>
          </a:p>
          <a:p>
            <a:pPr algn="ctr" eaLnBrk="1" fontAlgn="base" hangingPunct="1">
              <a:spcBef>
                <a:spcPct val="0"/>
              </a:spcBef>
              <a:spcAft>
                <a:spcPct val="0"/>
              </a:spcAft>
            </a:pPr>
            <a:r>
              <a:rPr lang="en-US" sz="2800" b="1" smtClean="0">
                <a:solidFill>
                  <a:srgbClr val="FFFF00"/>
                </a:solidFill>
              </a:rPr>
              <a:t>director of the fate of human beings and</a:t>
            </a:r>
          </a:p>
          <a:p>
            <a:pPr algn="ctr" eaLnBrk="1" fontAlgn="base" hangingPunct="1">
              <a:spcBef>
                <a:spcPct val="0"/>
              </a:spcBef>
              <a:spcAft>
                <a:spcPct val="0"/>
              </a:spcAft>
            </a:pPr>
            <a:r>
              <a:rPr lang="en-US" sz="2800" b="1" smtClean="0">
                <a:solidFill>
                  <a:srgbClr val="FFFF00"/>
                </a:solidFill>
              </a:rPr>
              <a:t>their natural environment . . . would result</a:t>
            </a:r>
          </a:p>
          <a:p>
            <a:pPr algn="ctr" eaLnBrk="1" fontAlgn="base" hangingPunct="1">
              <a:spcBef>
                <a:spcPct val="0"/>
              </a:spcBef>
              <a:spcAft>
                <a:spcPct val="0"/>
              </a:spcAft>
            </a:pPr>
            <a:r>
              <a:rPr lang="en-US" sz="2800" b="1" smtClean="0">
                <a:solidFill>
                  <a:srgbClr val="FFFF00"/>
                </a:solidFill>
              </a:rPr>
              <a:t>in the demolition of society. </a:t>
            </a:r>
          </a:p>
          <a:p>
            <a:pPr algn="ctr" eaLnBrk="1" fontAlgn="base" hangingPunct="1">
              <a:spcBef>
                <a:spcPct val="0"/>
              </a:spcBef>
              <a:spcAft>
                <a:spcPct val="0"/>
              </a:spcAft>
            </a:pPr>
            <a:endParaRPr lang="en-US" sz="2800" b="1" smtClean="0">
              <a:solidFill>
                <a:srgbClr val="FFFF00"/>
              </a:solidFill>
            </a:endParaRPr>
          </a:p>
          <a:p>
            <a:pPr eaLnBrk="1" fontAlgn="base" hangingPunct="1">
              <a:spcBef>
                <a:spcPct val="0"/>
              </a:spcBef>
              <a:spcAft>
                <a:spcPct val="0"/>
              </a:spcAft>
            </a:pPr>
            <a:r>
              <a:rPr lang="en-US" sz="2800" b="1" smtClean="0">
                <a:solidFill>
                  <a:srgbClr val="FFFF00"/>
                </a:solidFill>
              </a:rPr>
              <a:t>				</a:t>
            </a:r>
            <a:r>
              <a:rPr lang="en-US" sz="2000" b="1" smtClean="0">
                <a:solidFill>
                  <a:srgbClr val="FFFF00"/>
                </a:solidFill>
              </a:rPr>
              <a:t>Karl Polanyi</a:t>
            </a:r>
          </a:p>
          <a:p>
            <a:pPr eaLnBrk="1" fontAlgn="base" hangingPunct="1">
              <a:spcBef>
                <a:spcPct val="0"/>
              </a:spcBef>
              <a:spcAft>
                <a:spcPct val="0"/>
              </a:spcAft>
            </a:pPr>
            <a:r>
              <a:rPr lang="en-US" sz="2000" b="1" smtClean="0">
                <a:solidFill>
                  <a:srgbClr val="FFFF00"/>
                </a:solidFill>
              </a:rPr>
              <a:t>				</a:t>
            </a:r>
            <a:r>
              <a:rPr lang="en-US" sz="2000" b="1" u="sng" smtClean="0">
                <a:solidFill>
                  <a:srgbClr val="FFFF00"/>
                </a:solidFill>
              </a:rPr>
              <a:t>The Great Transformation</a:t>
            </a:r>
            <a:r>
              <a:rPr lang="en-US" sz="2000" b="1" smtClean="0">
                <a:solidFill>
                  <a:srgbClr val="FFFF00"/>
                </a:solidFill>
              </a:rPr>
              <a:t> (1944)</a:t>
            </a:r>
            <a:endParaRPr lang="en-US" sz="2800" b="1" smtClean="0">
              <a:solidFill>
                <a:srgbClr val="FFFF00"/>
              </a:solidFill>
            </a:endParaRPr>
          </a:p>
        </p:txBody>
      </p:sp>
      <p:pic>
        <p:nvPicPr>
          <p:cNvPr id="5124" name="Picture 6" descr="Polanyi"/>
          <p:cNvPicPr>
            <a:picLocks noChangeAspect="1" noChangeArrowheads="1"/>
          </p:cNvPicPr>
          <p:nvPr/>
        </p:nvPicPr>
        <p:blipFill>
          <a:blip r:embed="rId2">
            <a:lum bright="12000" contrast="36000"/>
            <a:extLst>
              <a:ext uri="{28A0092B-C50C-407E-A947-70E740481C1C}">
                <a14:useLocalDpi xmlns:a14="http://schemas.microsoft.com/office/drawing/2010/main" val="0"/>
              </a:ext>
            </a:extLst>
          </a:blip>
          <a:srcRect/>
          <a:stretch>
            <a:fillRect/>
          </a:stretch>
        </p:blipFill>
        <p:spPr bwMode="auto">
          <a:xfrm>
            <a:off x="1295400" y="3657600"/>
            <a:ext cx="153193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greattransition.org/images/GTI_publications/daly/fig-1.png">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0000"/>
          <a:stretch/>
        </p:blipFill>
        <p:spPr bwMode="auto">
          <a:xfrm>
            <a:off x="91885" y="178130"/>
            <a:ext cx="9045407" cy="6222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64007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greattransition.org/images/GTI_publications/daly/fig-1.png">
            <a:hlinkClick r:id="rId2"/>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0000"/>
          <a:stretch/>
        </p:blipFill>
        <p:spPr bwMode="auto">
          <a:xfrm>
            <a:off x="3958" y="533400"/>
            <a:ext cx="8949192" cy="6156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20109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9704641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121104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6543024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381000"/>
            <a:ext cx="8610600" cy="9140964"/>
          </a:xfrm>
          <a:prstGeom prst="rect">
            <a:avLst/>
          </a:prstGeom>
          <a:noFill/>
        </p:spPr>
        <p:txBody>
          <a:bodyPr wrap="square" rtlCol="0">
            <a:spAutoFit/>
          </a:bodyPr>
          <a:lstStyle/>
          <a:p>
            <a:pPr algn="ctr"/>
            <a:endParaRPr lang="en-US" sz="2800" dirty="0">
              <a:solidFill>
                <a:prstClr val="white"/>
              </a:solidFill>
              <a:latin typeface="Arial" panose="020B0604020202020204" pitchFamily="34" charset="0"/>
              <a:cs typeface="Arial" panose="020B0604020202020204" pitchFamily="34" charset="0"/>
            </a:endParaRPr>
          </a:p>
          <a:p>
            <a:pPr algn="ctr"/>
            <a:r>
              <a:rPr lang="en-US" sz="2800" dirty="0">
                <a:solidFill>
                  <a:srgbClr val="FFFF00"/>
                </a:solidFill>
                <a:latin typeface="Arial" panose="020B0604020202020204" pitchFamily="34" charset="0"/>
                <a:cs typeface="Arial" panose="020B0604020202020204" pitchFamily="34" charset="0"/>
              </a:rPr>
              <a:t>c</a:t>
            </a:r>
            <a:r>
              <a:rPr lang="en-US" sz="2800" dirty="0" smtClean="0">
                <a:solidFill>
                  <a:srgbClr val="FFFF00"/>
                </a:solidFill>
                <a:latin typeface="Arial" panose="020B0604020202020204" pitchFamily="34" charset="0"/>
                <a:cs typeface="Arial" panose="020B0604020202020204" pitchFamily="34" charset="0"/>
              </a:rPr>
              <a:t>ollateral benefits</a:t>
            </a:r>
            <a:endParaRPr lang="en-US" sz="2800" dirty="0">
              <a:solidFill>
                <a:srgbClr val="FFFF00"/>
              </a:solidFill>
              <a:latin typeface="Arial" panose="020B0604020202020204" pitchFamily="34" charset="0"/>
              <a:cs typeface="Arial" panose="020B0604020202020204" pitchFamily="34" charset="0"/>
            </a:endParaRPr>
          </a:p>
          <a:p>
            <a:pPr algn="ctr"/>
            <a:endParaRPr lang="en-US" sz="2800" dirty="0">
              <a:solidFill>
                <a:srgbClr val="FFFF00"/>
              </a:solidFill>
              <a:latin typeface="Arial" panose="020B0604020202020204" pitchFamily="34" charset="0"/>
              <a:cs typeface="Arial" panose="020B0604020202020204" pitchFamily="34" charset="0"/>
            </a:endParaRPr>
          </a:p>
          <a:p>
            <a:pPr algn="ctr"/>
            <a:endParaRPr lang="en-US" sz="2800" dirty="0">
              <a:solidFill>
                <a:srgbClr val="FFFF00"/>
              </a:solidFill>
              <a:latin typeface="Arial" panose="020B0604020202020204" pitchFamily="34" charset="0"/>
              <a:cs typeface="Arial" panose="020B0604020202020204" pitchFamily="34" charset="0"/>
            </a:endParaRPr>
          </a:p>
          <a:p>
            <a:r>
              <a:rPr lang="en-US" sz="2800" dirty="0" smtClean="0">
                <a:solidFill>
                  <a:srgbClr val="FFC000"/>
                </a:solidFill>
                <a:latin typeface="Arial" panose="020B0604020202020204" pitchFamily="34" charset="0"/>
                <a:cs typeface="Arial" panose="020B0604020202020204" pitchFamily="34" charset="0"/>
              </a:rPr>
              <a:t>	1</a:t>
            </a:r>
            <a:r>
              <a:rPr lang="en-US" sz="2800" dirty="0">
                <a:solidFill>
                  <a:srgbClr val="FFC000"/>
                </a:solidFill>
                <a:latin typeface="Arial" panose="020B0604020202020204" pitchFamily="34" charset="0"/>
                <a:cs typeface="Arial" panose="020B0604020202020204" pitchFamily="34" charset="0"/>
              </a:rPr>
              <a:t>. </a:t>
            </a:r>
            <a:r>
              <a:rPr lang="en-US" sz="2800" dirty="0" smtClean="0">
                <a:solidFill>
                  <a:srgbClr val="FFC000"/>
                </a:solidFill>
                <a:latin typeface="Arial" panose="020B0604020202020204" pitchFamily="34" charset="0"/>
                <a:cs typeface="Arial" panose="020B0604020202020204" pitchFamily="34" charset="0"/>
              </a:rPr>
              <a:t>economic renewal</a:t>
            </a:r>
          </a:p>
          <a:p>
            <a:r>
              <a:rPr lang="en-US" sz="2800" dirty="0">
                <a:solidFill>
                  <a:srgbClr val="FFC000"/>
                </a:solidFill>
                <a:latin typeface="Arial" panose="020B0604020202020204" pitchFamily="34" charset="0"/>
                <a:cs typeface="Arial" panose="020B0604020202020204" pitchFamily="34" charset="0"/>
              </a:rPr>
              <a:t>	</a:t>
            </a:r>
            <a:r>
              <a:rPr lang="en-US" sz="2800" dirty="0" smtClean="0">
                <a:solidFill>
                  <a:srgbClr val="FFC000"/>
                </a:solidFill>
                <a:latin typeface="Arial" panose="020B0604020202020204" pitchFamily="34" charset="0"/>
                <a:cs typeface="Arial" panose="020B0604020202020204" pitchFamily="34" charset="0"/>
              </a:rPr>
              <a:t>2. multiplier effect of $$ invested locally</a:t>
            </a:r>
          </a:p>
          <a:p>
            <a:r>
              <a:rPr lang="en-US" sz="2800" dirty="0">
                <a:solidFill>
                  <a:srgbClr val="FFC000"/>
                </a:solidFill>
                <a:latin typeface="Arial" panose="020B0604020202020204" pitchFamily="34" charset="0"/>
                <a:cs typeface="Arial" panose="020B0604020202020204" pitchFamily="34" charset="0"/>
              </a:rPr>
              <a:t>	3</a:t>
            </a:r>
            <a:r>
              <a:rPr lang="en-US" sz="2800" dirty="0" smtClean="0">
                <a:solidFill>
                  <a:srgbClr val="FFC000"/>
                </a:solidFill>
                <a:latin typeface="Arial" panose="020B0604020202020204" pitchFamily="34" charset="0"/>
                <a:cs typeface="Arial" panose="020B0604020202020204" pitchFamily="34" charset="0"/>
              </a:rPr>
              <a:t>. good work/jobs</a:t>
            </a:r>
          </a:p>
          <a:p>
            <a:r>
              <a:rPr lang="en-US" sz="2800" dirty="0">
                <a:solidFill>
                  <a:srgbClr val="FFC000"/>
                </a:solidFill>
                <a:latin typeface="Arial" panose="020B0604020202020204" pitchFamily="34" charset="0"/>
                <a:cs typeface="Arial" panose="020B0604020202020204" pitchFamily="34" charset="0"/>
              </a:rPr>
              <a:t>	4</a:t>
            </a:r>
            <a:r>
              <a:rPr lang="en-US" sz="2800" dirty="0" smtClean="0">
                <a:solidFill>
                  <a:srgbClr val="FFC000"/>
                </a:solidFill>
                <a:latin typeface="Arial" panose="020B0604020202020204" pitchFamily="34" charset="0"/>
                <a:cs typeface="Arial" panose="020B0604020202020204" pitchFamily="34" charset="0"/>
              </a:rPr>
              <a:t>. less pollution</a:t>
            </a:r>
          </a:p>
          <a:p>
            <a:r>
              <a:rPr lang="en-US" sz="2800" dirty="0">
                <a:solidFill>
                  <a:srgbClr val="FFC000"/>
                </a:solidFill>
                <a:latin typeface="Arial" panose="020B0604020202020204" pitchFamily="34" charset="0"/>
                <a:cs typeface="Arial" panose="020B0604020202020204" pitchFamily="34" charset="0"/>
              </a:rPr>
              <a:t>	</a:t>
            </a:r>
            <a:r>
              <a:rPr lang="en-US" sz="2800" dirty="0" smtClean="0">
                <a:solidFill>
                  <a:srgbClr val="FFC000"/>
                </a:solidFill>
                <a:latin typeface="Arial" panose="020B0604020202020204" pitchFamily="34" charset="0"/>
                <a:cs typeface="Arial" panose="020B0604020202020204" pitchFamily="34" charset="0"/>
              </a:rPr>
              <a:t>5. improved health</a:t>
            </a:r>
          </a:p>
          <a:p>
            <a:r>
              <a:rPr lang="en-US" sz="2800" dirty="0">
                <a:solidFill>
                  <a:srgbClr val="FFC000"/>
                </a:solidFill>
                <a:latin typeface="Arial" panose="020B0604020202020204" pitchFamily="34" charset="0"/>
                <a:cs typeface="Arial" panose="020B0604020202020204" pitchFamily="34" charset="0"/>
              </a:rPr>
              <a:t>	</a:t>
            </a:r>
            <a:r>
              <a:rPr lang="en-US" sz="2800" dirty="0" smtClean="0">
                <a:solidFill>
                  <a:srgbClr val="FFC000"/>
                </a:solidFill>
                <a:latin typeface="Arial" panose="020B0604020202020204" pitchFamily="34" charset="0"/>
                <a:cs typeface="Arial" panose="020B0604020202020204" pitchFamily="34" charset="0"/>
              </a:rPr>
              <a:t>6. less CO</a:t>
            </a:r>
            <a:r>
              <a:rPr lang="en-US" sz="2800" baseline="-25000" dirty="0" smtClean="0">
                <a:solidFill>
                  <a:srgbClr val="FFC000"/>
                </a:solidFill>
                <a:latin typeface="Arial" panose="020B0604020202020204" pitchFamily="34" charset="0"/>
                <a:cs typeface="Arial" panose="020B0604020202020204" pitchFamily="34" charset="0"/>
              </a:rPr>
              <a:t>2</a:t>
            </a:r>
            <a:endParaRPr lang="en-US" sz="2800" dirty="0" smtClean="0">
              <a:solidFill>
                <a:srgbClr val="FFC000"/>
              </a:solidFill>
              <a:latin typeface="Arial" panose="020B0604020202020204" pitchFamily="34" charset="0"/>
              <a:cs typeface="Arial" panose="020B0604020202020204" pitchFamily="34" charset="0"/>
            </a:endParaRPr>
          </a:p>
          <a:p>
            <a:r>
              <a:rPr lang="en-US" sz="2800" dirty="0">
                <a:solidFill>
                  <a:srgbClr val="FFC000"/>
                </a:solidFill>
                <a:latin typeface="Arial" panose="020B0604020202020204" pitchFamily="34" charset="0"/>
                <a:cs typeface="Arial" panose="020B0604020202020204" pitchFamily="34" charset="0"/>
              </a:rPr>
              <a:t>	</a:t>
            </a:r>
            <a:r>
              <a:rPr lang="en-US" sz="2800" dirty="0" smtClean="0">
                <a:solidFill>
                  <a:srgbClr val="FFC000"/>
                </a:solidFill>
                <a:latin typeface="Arial" panose="020B0604020202020204" pitchFamily="34" charset="0"/>
                <a:cs typeface="Arial" panose="020B0604020202020204" pitchFamily="34" charset="0"/>
              </a:rPr>
              <a:t>7. less crime</a:t>
            </a:r>
          </a:p>
          <a:p>
            <a:r>
              <a:rPr lang="en-US" sz="2800" dirty="0">
                <a:solidFill>
                  <a:srgbClr val="FFC000"/>
                </a:solidFill>
                <a:latin typeface="Arial" panose="020B0604020202020204" pitchFamily="34" charset="0"/>
                <a:cs typeface="Arial" panose="020B0604020202020204" pitchFamily="34" charset="0"/>
              </a:rPr>
              <a:t>	8</a:t>
            </a:r>
            <a:r>
              <a:rPr lang="en-US" sz="2800" dirty="0" smtClean="0">
                <a:solidFill>
                  <a:srgbClr val="FFC000"/>
                </a:solidFill>
                <a:latin typeface="Arial" panose="020B0604020202020204" pitchFamily="34" charset="0"/>
                <a:cs typeface="Arial" panose="020B0604020202020204" pitchFamily="34" charset="0"/>
              </a:rPr>
              <a:t>. greater resilience</a:t>
            </a:r>
          </a:p>
          <a:p>
            <a:r>
              <a:rPr lang="en-US" sz="2800" dirty="0">
                <a:solidFill>
                  <a:srgbClr val="FFC000"/>
                </a:solidFill>
                <a:latin typeface="Arial" panose="020B0604020202020204" pitchFamily="34" charset="0"/>
                <a:cs typeface="Arial" panose="020B0604020202020204" pitchFamily="34" charset="0"/>
              </a:rPr>
              <a:t>	</a:t>
            </a:r>
            <a:r>
              <a:rPr lang="en-US" sz="2800" dirty="0" smtClean="0">
                <a:solidFill>
                  <a:srgbClr val="FFC000"/>
                </a:solidFill>
                <a:latin typeface="Arial" panose="020B0604020202020204" pitchFamily="34" charset="0"/>
                <a:cs typeface="Arial" panose="020B0604020202020204" pitchFamily="34" charset="0"/>
              </a:rPr>
              <a:t>9. energy efficiency</a:t>
            </a:r>
          </a:p>
          <a:p>
            <a:r>
              <a:rPr lang="en-US" sz="2800" dirty="0">
                <a:solidFill>
                  <a:srgbClr val="FFC000"/>
                </a:solidFill>
                <a:latin typeface="Arial" panose="020B0604020202020204" pitchFamily="34" charset="0"/>
                <a:cs typeface="Arial" panose="020B0604020202020204" pitchFamily="34" charset="0"/>
              </a:rPr>
              <a:t>	</a:t>
            </a:r>
            <a:r>
              <a:rPr lang="en-US" sz="2800" dirty="0" smtClean="0">
                <a:solidFill>
                  <a:srgbClr val="FFC000"/>
                </a:solidFill>
                <a:latin typeface="Arial" panose="020B0604020202020204" pitchFamily="34" charset="0"/>
                <a:cs typeface="Arial" panose="020B0604020202020204" pitchFamily="34" charset="0"/>
              </a:rPr>
              <a:t>10. educational innovation . . . </a:t>
            </a:r>
            <a:endParaRPr lang="en-US" sz="2800" dirty="0">
              <a:solidFill>
                <a:srgbClr val="FFC000"/>
              </a:solidFill>
              <a:latin typeface="Arial" panose="020B0604020202020204" pitchFamily="34" charset="0"/>
              <a:cs typeface="Arial" panose="020B0604020202020204" pitchFamily="34" charset="0"/>
            </a:endParaRPr>
          </a:p>
          <a:p>
            <a:endParaRPr lang="en-US" sz="2800" dirty="0">
              <a:solidFill>
                <a:srgbClr val="FFC000"/>
              </a:solidFill>
              <a:latin typeface="Arial" panose="020B0604020202020204" pitchFamily="34" charset="0"/>
              <a:cs typeface="Arial" panose="020B0604020202020204" pitchFamily="34" charset="0"/>
            </a:endParaRPr>
          </a:p>
          <a:p>
            <a:endParaRPr lang="en-US" sz="2800" dirty="0">
              <a:solidFill>
                <a:srgbClr val="FFC000"/>
              </a:solidFill>
              <a:latin typeface="Arial" panose="020B0604020202020204" pitchFamily="34" charset="0"/>
              <a:cs typeface="Arial" panose="020B0604020202020204" pitchFamily="34" charset="0"/>
            </a:endParaRPr>
          </a:p>
          <a:p>
            <a:endParaRPr lang="en-US" sz="2800" dirty="0">
              <a:solidFill>
                <a:srgbClr val="FFC000"/>
              </a:solidFill>
              <a:latin typeface="Arial" panose="020B0604020202020204" pitchFamily="34" charset="0"/>
              <a:cs typeface="Arial" panose="020B0604020202020204" pitchFamily="34" charset="0"/>
            </a:endParaRPr>
          </a:p>
          <a:p>
            <a:r>
              <a:rPr lang="en-US" sz="2800" dirty="0">
                <a:solidFill>
                  <a:srgbClr val="FFC000"/>
                </a:solidFill>
                <a:latin typeface="Arial" panose="020B0604020202020204" pitchFamily="34" charset="0"/>
                <a:cs typeface="Arial" panose="020B0604020202020204" pitchFamily="34" charset="0"/>
              </a:rPr>
              <a:t>	</a:t>
            </a:r>
            <a:r>
              <a:rPr lang="en-US" sz="2800" dirty="0" smtClean="0">
                <a:solidFill>
                  <a:srgbClr val="FFC000"/>
                </a:solidFill>
                <a:latin typeface="Arial" panose="020B0604020202020204" pitchFamily="34" charset="0"/>
                <a:cs typeface="Arial" panose="020B0604020202020204" pitchFamily="34" charset="0"/>
              </a:rPr>
              <a:t>     3</a:t>
            </a:r>
            <a:r>
              <a:rPr lang="en-US" sz="2800" dirty="0">
                <a:solidFill>
                  <a:srgbClr val="FFC000"/>
                </a:solidFill>
                <a:latin typeface="Arial" panose="020B0604020202020204" pitchFamily="34" charset="0"/>
                <a:cs typeface="Arial" panose="020B0604020202020204" pitchFamily="34" charset="0"/>
              </a:rPr>
              <a:t>. synergies i.e. 2 + 2 = 22</a:t>
            </a:r>
          </a:p>
          <a:p>
            <a:pPr algn="ctr"/>
            <a:endParaRPr lang="en-US" sz="2800" dirty="0">
              <a:solidFill>
                <a:prstClr val="white"/>
              </a:solidFill>
              <a:latin typeface="Arial" panose="020B0604020202020204" pitchFamily="34" charset="0"/>
              <a:cs typeface="Arial" panose="020B0604020202020204" pitchFamily="34" charset="0"/>
            </a:endParaRPr>
          </a:p>
          <a:p>
            <a:pPr algn="ctr"/>
            <a:endParaRPr lang="en-US" sz="2800" dirty="0">
              <a:solidFill>
                <a:prstClr val="white"/>
              </a:solidFill>
              <a:latin typeface="Arial" panose="020B0604020202020204" pitchFamily="34" charset="0"/>
              <a:cs typeface="Arial" panose="020B0604020202020204" pitchFamily="34" charset="0"/>
            </a:endParaRPr>
          </a:p>
          <a:p>
            <a:pPr algn="ctr"/>
            <a:endParaRPr lang="en-US" sz="2800" dirty="0">
              <a:solidFill>
                <a:srgbClr val="FFFF00"/>
              </a:solidFill>
              <a:latin typeface="Arial" panose="020B0604020202020204" pitchFamily="34" charset="0"/>
              <a:cs typeface="Arial" panose="020B0604020202020204" pitchFamily="34" charset="0"/>
            </a:endParaRPr>
          </a:p>
        </p:txBody>
      </p:sp>
      <p:cxnSp>
        <p:nvCxnSpPr>
          <p:cNvPr id="4" name="Straight Connector 3"/>
          <p:cNvCxnSpPr/>
          <p:nvPr/>
        </p:nvCxnSpPr>
        <p:spPr>
          <a:xfrm>
            <a:off x="381000" y="1447800"/>
            <a:ext cx="8001000" cy="0"/>
          </a:xfrm>
          <a:prstGeom prst="line">
            <a:avLst/>
          </a:prstGeom>
          <a:ln>
            <a:solidFill>
              <a:srgbClr val="66FF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619290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9988" b="13466"/>
          <a:stretch/>
        </p:blipFill>
        <p:spPr bwMode="auto">
          <a:xfrm rot="10800000">
            <a:off x="-1" y="13503"/>
            <a:ext cx="5486400" cy="6825671"/>
          </a:xfrm>
          <a:prstGeom prst="rect">
            <a:avLst/>
          </a:prstGeom>
          <a:noFill/>
          <a:ln w="28575">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pic>
        <p:nvPicPr>
          <p:cNvPr id="4" name="Picture 2" descr="The notorious Charles and David Koch own Koch Industries and are major benefactors for organizations and candidates involved in pushing radical Republican policies. (Image: DonkeyHotey/cc/flick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6491" y="762000"/>
            <a:ext cx="3796068" cy="1987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9160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rice-per-Watt-over-ti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533400"/>
            <a:ext cx="8850806"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17128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atic01.nyt.com/images/2015/09/18/magazine/18mag-gop-1/18mag-gop-1-master67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48" y="914399"/>
            <a:ext cx="9108452" cy="5640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5435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dn0.vox-cdn.com/thumbor/4fv_r5wHCQ5MQXv6BPdtQPX1Lhc=/404x0:6953x4912/1120x747/filters:focal(404x0:6953x4912)/cdn3.vox-cdn.com/uploads/chorus_image/image/51006485/Oberlin_Final_V2_copy.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37" y="281422"/>
            <a:ext cx="9102663" cy="6071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913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Tree>
    <p:extLst>
      <p:ext uri="{BB962C8B-B14F-4D97-AF65-F5344CB8AC3E}">
        <p14:creationId xmlns:p14="http://schemas.microsoft.com/office/powerpoint/2010/main" val="92008934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hio US Congressional District 4 (since 2013).tif"/>
          <p:cNvPicPr>
            <a:picLocks noChangeAspect="1" noChangeArrowheads="1"/>
          </p:cNvPicPr>
          <p:nvPr/>
        </p:nvPicPr>
        <p:blipFill rotWithShape="1">
          <a:blip r:embed="rId2">
            <a:extLst>
              <a:ext uri="{28A0092B-C50C-407E-A947-70E740481C1C}">
                <a14:useLocalDpi xmlns:a14="http://schemas.microsoft.com/office/drawing/2010/main" val="0"/>
              </a:ext>
            </a:extLst>
          </a:blip>
          <a:srcRect r="44903"/>
          <a:stretch/>
        </p:blipFill>
        <p:spPr bwMode="auto">
          <a:xfrm>
            <a:off x="838200" y="33228"/>
            <a:ext cx="7772400" cy="684032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g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1" y="4109696"/>
            <a:ext cx="1775552" cy="258047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33228"/>
            <a:ext cx="4267200" cy="1200318"/>
          </a:xfrm>
          <a:prstGeom prst="rect">
            <a:avLst/>
          </a:prstGeom>
          <a:solidFill>
            <a:schemeClr val="tx1"/>
          </a:solidFill>
        </p:spPr>
        <p:txBody>
          <a:bodyPr wrap="square" lIns="91430" tIns="45715" rIns="91430" bIns="45715" rtlCol="0">
            <a:spAutoFit/>
          </a:bodyPr>
          <a:lstStyle/>
          <a:p>
            <a:pPr defTabSz="914305"/>
            <a:r>
              <a:rPr lang="en-US" sz="2400" dirty="0">
                <a:solidFill>
                  <a:prstClr val="white"/>
                </a:solidFill>
                <a:latin typeface="Arial" panose="020B0604020202020204" pitchFamily="34" charset="0"/>
                <a:cs typeface="Arial" panose="020B0604020202020204" pitchFamily="34" charset="0"/>
              </a:rPr>
              <a:t>League of Conservation Voters rating: 3 of 100</a:t>
            </a:r>
          </a:p>
          <a:p>
            <a:pPr defTabSz="914305"/>
            <a:r>
              <a:rPr lang="en-US" sz="2400" dirty="0">
                <a:solidFill>
                  <a:prstClr val="white"/>
                </a:solidFill>
                <a:latin typeface="Arial" panose="020B0604020202020204" pitchFamily="34" charset="0"/>
                <a:cs typeface="Arial" panose="020B0604020202020204" pitchFamily="34" charset="0"/>
              </a:rPr>
              <a:t>Lifetime: 5 of 100</a:t>
            </a:r>
          </a:p>
        </p:txBody>
      </p:sp>
      <p:cxnSp>
        <p:nvCxnSpPr>
          <p:cNvPr id="4" name="Straight Arrow Connector 3"/>
          <p:cNvCxnSpPr/>
          <p:nvPr/>
        </p:nvCxnSpPr>
        <p:spPr>
          <a:xfrm flipV="1">
            <a:off x="7620000" y="1447800"/>
            <a:ext cx="0" cy="7620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39980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0" y="0"/>
            <a:ext cx="9144000" cy="685800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en-US" altLang="en-US" sz="3200" b="1" i="1" smtClean="0">
              <a:solidFill>
                <a:srgbClr val="000000"/>
              </a:solidFill>
              <a:latin typeface="Georgia" pitchFamily="18" charset="0"/>
            </a:endParaRPr>
          </a:p>
        </p:txBody>
      </p:sp>
      <p:sp>
        <p:nvSpPr>
          <p:cNvPr id="75779" name="Text Box 3"/>
          <p:cNvSpPr txBox="1">
            <a:spLocks noChangeArrowheads="1"/>
          </p:cNvSpPr>
          <p:nvPr/>
        </p:nvSpPr>
        <p:spPr bwMode="auto">
          <a:xfrm>
            <a:off x="304800" y="838200"/>
            <a:ext cx="8839200"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3200" dirty="0" smtClean="0">
                <a:solidFill>
                  <a:srgbClr val="FFFF00"/>
                </a:solidFill>
              </a:rPr>
              <a:t>Society is a partnership not only between</a:t>
            </a:r>
          </a:p>
          <a:p>
            <a:pPr algn="ctr" eaLnBrk="1" fontAlgn="base" hangingPunct="1">
              <a:spcBef>
                <a:spcPct val="0"/>
              </a:spcBef>
              <a:spcAft>
                <a:spcPct val="0"/>
              </a:spcAft>
            </a:pPr>
            <a:endParaRPr lang="en-US" altLang="en-US" sz="3200" dirty="0" smtClean="0">
              <a:solidFill>
                <a:srgbClr val="FFFF00"/>
              </a:solidFill>
            </a:endParaRPr>
          </a:p>
          <a:p>
            <a:pPr algn="ctr" eaLnBrk="1" fontAlgn="base" hangingPunct="1">
              <a:spcBef>
                <a:spcPct val="0"/>
              </a:spcBef>
              <a:spcAft>
                <a:spcPct val="0"/>
              </a:spcAft>
            </a:pPr>
            <a:r>
              <a:rPr lang="en-US" altLang="en-US" sz="3200" dirty="0" smtClean="0">
                <a:solidFill>
                  <a:srgbClr val="FFFF00"/>
                </a:solidFill>
              </a:rPr>
              <a:t>those who are living, but those who are </a:t>
            </a:r>
          </a:p>
          <a:p>
            <a:pPr algn="ctr" eaLnBrk="1" fontAlgn="base" hangingPunct="1">
              <a:spcBef>
                <a:spcPct val="0"/>
              </a:spcBef>
              <a:spcAft>
                <a:spcPct val="0"/>
              </a:spcAft>
            </a:pPr>
            <a:endParaRPr lang="en-US" altLang="en-US" sz="3200" dirty="0" smtClean="0">
              <a:solidFill>
                <a:srgbClr val="FFFF00"/>
              </a:solidFill>
            </a:endParaRPr>
          </a:p>
          <a:p>
            <a:pPr algn="ctr" eaLnBrk="1" fontAlgn="base" hangingPunct="1">
              <a:spcBef>
                <a:spcPct val="0"/>
              </a:spcBef>
              <a:spcAft>
                <a:spcPct val="0"/>
              </a:spcAft>
            </a:pPr>
            <a:r>
              <a:rPr lang="en-US" altLang="en-US" sz="3200" dirty="0" smtClean="0">
                <a:solidFill>
                  <a:srgbClr val="FFFF00"/>
                </a:solidFill>
              </a:rPr>
              <a:t>living, those who are dead and those who</a:t>
            </a:r>
          </a:p>
          <a:p>
            <a:pPr algn="ctr" eaLnBrk="1" fontAlgn="base" hangingPunct="1">
              <a:spcBef>
                <a:spcPct val="0"/>
              </a:spcBef>
              <a:spcAft>
                <a:spcPct val="0"/>
              </a:spcAft>
            </a:pPr>
            <a:endParaRPr lang="en-US" altLang="en-US" sz="3200" dirty="0" smtClean="0">
              <a:solidFill>
                <a:srgbClr val="FFFF00"/>
              </a:solidFill>
            </a:endParaRPr>
          </a:p>
          <a:p>
            <a:pPr algn="ctr" eaLnBrk="1" fontAlgn="base" hangingPunct="1">
              <a:spcBef>
                <a:spcPct val="0"/>
              </a:spcBef>
              <a:spcAft>
                <a:spcPct val="0"/>
              </a:spcAft>
            </a:pPr>
            <a:r>
              <a:rPr lang="en-US" altLang="en-US" sz="3200" dirty="0" smtClean="0">
                <a:solidFill>
                  <a:srgbClr val="FFFF00"/>
                </a:solidFill>
              </a:rPr>
              <a:t>are to be born.</a:t>
            </a:r>
          </a:p>
          <a:p>
            <a:pPr eaLnBrk="1" fontAlgn="base" hangingPunct="1">
              <a:spcBef>
                <a:spcPct val="0"/>
              </a:spcBef>
              <a:spcAft>
                <a:spcPct val="0"/>
              </a:spcAft>
            </a:pPr>
            <a:endParaRPr lang="en-US" altLang="en-US" sz="3200" dirty="0" smtClean="0">
              <a:solidFill>
                <a:srgbClr val="FFFF00"/>
              </a:solidFill>
            </a:endParaRPr>
          </a:p>
          <a:p>
            <a:pPr eaLnBrk="1" fontAlgn="base" hangingPunct="1">
              <a:spcBef>
                <a:spcPct val="0"/>
              </a:spcBef>
              <a:spcAft>
                <a:spcPct val="0"/>
              </a:spcAft>
            </a:pPr>
            <a:endParaRPr lang="en-US" altLang="en-US" sz="3200" b="1" dirty="0" smtClean="0">
              <a:solidFill>
                <a:srgbClr val="FFFF00"/>
              </a:solidFill>
            </a:endParaRPr>
          </a:p>
          <a:p>
            <a:pPr eaLnBrk="1" fontAlgn="base" hangingPunct="1">
              <a:spcBef>
                <a:spcPct val="0"/>
              </a:spcBef>
              <a:spcAft>
                <a:spcPct val="0"/>
              </a:spcAft>
            </a:pPr>
            <a:endParaRPr lang="en-US" altLang="en-US" sz="3200" b="1" dirty="0" smtClean="0">
              <a:solidFill>
                <a:srgbClr val="FFFF00"/>
              </a:solidFill>
            </a:endParaRPr>
          </a:p>
          <a:p>
            <a:pPr eaLnBrk="1" fontAlgn="base" hangingPunct="1">
              <a:spcBef>
                <a:spcPct val="0"/>
              </a:spcBef>
              <a:spcAft>
                <a:spcPct val="0"/>
              </a:spcAft>
            </a:pPr>
            <a:r>
              <a:rPr lang="en-US" altLang="en-US" sz="3200" b="1" dirty="0" smtClean="0">
                <a:solidFill>
                  <a:srgbClr val="FFFF00"/>
                </a:solidFill>
              </a:rPr>
              <a:t>						</a:t>
            </a:r>
            <a:r>
              <a:rPr lang="en-US" altLang="en-US" sz="2400" b="1" dirty="0" smtClean="0">
                <a:solidFill>
                  <a:srgbClr val="FFFF00"/>
                </a:solidFill>
              </a:rPr>
              <a:t>Edmund Burke, 1790</a:t>
            </a:r>
          </a:p>
        </p:txBody>
      </p:sp>
    </p:spTree>
    <p:extLst>
      <p:ext uri="{BB962C8B-B14F-4D97-AF65-F5344CB8AC3E}">
        <p14:creationId xmlns:p14="http://schemas.microsoft.com/office/powerpoint/2010/main" val="167866734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2"/>
          <p:cNvSpPr txBox="1">
            <a:spLocks noChangeArrowheads="1"/>
          </p:cNvSpPr>
          <p:nvPr/>
        </p:nvSpPr>
        <p:spPr bwMode="auto">
          <a:xfrm>
            <a:off x="228600" y="0"/>
            <a:ext cx="34988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3200" b="1" smtClean="0">
                <a:solidFill>
                  <a:srgbClr val="000066"/>
                </a:solidFill>
              </a:rPr>
              <a:t>Liberalism . . .</a:t>
            </a:r>
          </a:p>
        </p:txBody>
      </p:sp>
      <p:sp>
        <p:nvSpPr>
          <p:cNvPr id="74755" name="Line 3"/>
          <p:cNvSpPr>
            <a:spLocks noChangeShapeType="1"/>
          </p:cNvSpPr>
          <p:nvPr/>
        </p:nvSpPr>
        <p:spPr bwMode="auto">
          <a:xfrm flipH="1" flipV="1">
            <a:off x="228600" y="685800"/>
            <a:ext cx="5105400" cy="0"/>
          </a:xfrm>
          <a:prstGeom prst="line">
            <a:avLst/>
          </a:prstGeom>
          <a:noFill/>
          <a:ln w="76200">
            <a:solidFill>
              <a:srgbClr val="00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a:solidFill>
                <a:srgbClr val="000000"/>
              </a:solidFill>
            </a:endParaRPr>
          </a:p>
        </p:txBody>
      </p:sp>
      <p:sp>
        <p:nvSpPr>
          <p:cNvPr id="74756" name="Text Box 4"/>
          <p:cNvSpPr txBox="1">
            <a:spLocks noChangeArrowheads="1"/>
          </p:cNvSpPr>
          <p:nvPr/>
        </p:nvSpPr>
        <p:spPr bwMode="auto">
          <a:xfrm>
            <a:off x="304800" y="1066800"/>
            <a:ext cx="883920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ltLang="en-US" sz="2400" b="1" dirty="0">
                <a:solidFill>
                  <a:srgbClr val="000066"/>
                </a:solidFill>
              </a:rPr>
              <a:t>p</a:t>
            </a:r>
            <a:r>
              <a:rPr lang="en-US" altLang="en-US" sz="2400" b="1" dirty="0" smtClean="0">
                <a:solidFill>
                  <a:srgbClr val="000066"/>
                </a:solidFill>
              </a:rPr>
              <a:t>ublic Education</a:t>
            </a:r>
          </a:p>
          <a:p>
            <a:pPr eaLnBrk="1" fontAlgn="base" hangingPunct="1">
              <a:spcBef>
                <a:spcPct val="0"/>
              </a:spcBef>
              <a:spcAft>
                <a:spcPct val="0"/>
              </a:spcAft>
            </a:pPr>
            <a:r>
              <a:rPr lang="en-US" altLang="en-US" sz="2400" b="1" dirty="0" smtClean="0">
                <a:solidFill>
                  <a:srgbClr val="000066"/>
                </a:solidFill>
              </a:rPr>
              <a:t>     child labor laws</a:t>
            </a:r>
          </a:p>
          <a:p>
            <a:pPr eaLnBrk="1" fontAlgn="base" hangingPunct="1">
              <a:spcBef>
                <a:spcPct val="0"/>
              </a:spcBef>
              <a:spcAft>
                <a:spcPct val="0"/>
              </a:spcAft>
            </a:pPr>
            <a:r>
              <a:rPr lang="en-US" altLang="en-US" sz="2400" b="1" dirty="0" smtClean="0">
                <a:solidFill>
                  <a:srgbClr val="000066"/>
                </a:solidFill>
              </a:rPr>
              <a:t>          eight hour work day</a:t>
            </a:r>
          </a:p>
          <a:p>
            <a:pPr eaLnBrk="1" fontAlgn="base" hangingPunct="1">
              <a:spcBef>
                <a:spcPct val="0"/>
              </a:spcBef>
              <a:spcAft>
                <a:spcPct val="0"/>
              </a:spcAft>
            </a:pPr>
            <a:r>
              <a:rPr lang="en-US" altLang="en-US" sz="2400" b="1" dirty="0" smtClean="0">
                <a:solidFill>
                  <a:srgbClr val="000066"/>
                </a:solidFill>
              </a:rPr>
              <a:t>              safe food &amp; Water regulations</a:t>
            </a:r>
          </a:p>
          <a:p>
            <a:pPr eaLnBrk="1" fontAlgn="base" hangingPunct="1">
              <a:spcBef>
                <a:spcPct val="0"/>
              </a:spcBef>
              <a:spcAft>
                <a:spcPct val="0"/>
              </a:spcAft>
            </a:pPr>
            <a:r>
              <a:rPr lang="en-US" altLang="en-US" sz="2400" b="1" dirty="0" smtClean="0">
                <a:solidFill>
                  <a:srgbClr val="000066"/>
                </a:solidFill>
              </a:rPr>
              <a:t>                   Social Security</a:t>
            </a:r>
          </a:p>
          <a:p>
            <a:pPr eaLnBrk="1" fontAlgn="base" hangingPunct="1">
              <a:spcBef>
                <a:spcPct val="0"/>
              </a:spcBef>
              <a:spcAft>
                <a:spcPct val="0"/>
              </a:spcAft>
            </a:pPr>
            <a:r>
              <a:rPr lang="en-US" altLang="en-US" sz="2400" b="1" dirty="0" smtClean="0">
                <a:solidFill>
                  <a:srgbClr val="000066"/>
                </a:solidFill>
              </a:rPr>
              <a:t>                        G.I. Bill</a:t>
            </a:r>
          </a:p>
          <a:p>
            <a:pPr eaLnBrk="1" fontAlgn="base" hangingPunct="1">
              <a:spcBef>
                <a:spcPct val="0"/>
              </a:spcBef>
              <a:spcAft>
                <a:spcPct val="0"/>
              </a:spcAft>
            </a:pPr>
            <a:r>
              <a:rPr lang="en-US" altLang="en-US" sz="2400" b="1" dirty="0" smtClean="0">
                <a:solidFill>
                  <a:srgbClr val="000066"/>
                </a:solidFill>
              </a:rPr>
              <a:t>                              civil </a:t>
            </a:r>
            <a:r>
              <a:rPr lang="en-US" altLang="en-US" sz="2400" b="1" dirty="0">
                <a:solidFill>
                  <a:srgbClr val="000066"/>
                </a:solidFill>
              </a:rPr>
              <a:t>r</a:t>
            </a:r>
            <a:r>
              <a:rPr lang="en-US" altLang="en-US" sz="2400" b="1" dirty="0" smtClean="0">
                <a:solidFill>
                  <a:srgbClr val="000066"/>
                </a:solidFill>
              </a:rPr>
              <a:t>ights Laws</a:t>
            </a:r>
          </a:p>
          <a:p>
            <a:pPr eaLnBrk="1" fontAlgn="base" hangingPunct="1">
              <a:spcBef>
                <a:spcPct val="0"/>
              </a:spcBef>
              <a:spcAft>
                <a:spcPct val="0"/>
              </a:spcAft>
            </a:pPr>
            <a:r>
              <a:rPr lang="en-US" altLang="en-US" sz="2400" b="1" dirty="0" smtClean="0">
                <a:solidFill>
                  <a:srgbClr val="000066"/>
                </a:solidFill>
              </a:rPr>
              <a:t>                                   Medicare/Medicaid</a:t>
            </a:r>
          </a:p>
          <a:p>
            <a:pPr eaLnBrk="1" fontAlgn="base" hangingPunct="1">
              <a:spcBef>
                <a:spcPct val="0"/>
              </a:spcBef>
              <a:spcAft>
                <a:spcPct val="0"/>
              </a:spcAft>
            </a:pPr>
            <a:r>
              <a:rPr lang="en-US" altLang="en-US" sz="2400" b="1" dirty="0" smtClean="0">
                <a:solidFill>
                  <a:srgbClr val="000066"/>
                </a:solidFill>
              </a:rPr>
              <a:t>                                          minimum </a:t>
            </a:r>
            <a:r>
              <a:rPr lang="en-US" altLang="en-US" sz="2400" b="1" dirty="0">
                <a:solidFill>
                  <a:srgbClr val="000066"/>
                </a:solidFill>
              </a:rPr>
              <a:t>w</a:t>
            </a:r>
            <a:r>
              <a:rPr lang="en-US" altLang="en-US" sz="2400" b="1" dirty="0" smtClean="0">
                <a:solidFill>
                  <a:srgbClr val="000066"/>
                </a:solidFill>
              </a:rPr>
              <a:t>age</a:t>
            </a:r>
          </a:p>
          <a:p>
            <a:pPr eaLnBrk="1" fontAlgn="base" hangingPunct="1">
              <a:spcBef>
                <a:spcPct val="0"/>
              </a:spcBef>
              <a:spcAft>
                <a:spcPct val="0"/>
              </a:spcAft>
            </a:pPr>
            <a:r>
              <a:rPr lang="en-US" altLang="en-US" sz="2400" b="1" dirty="0" smtClean="0">
                <a:solidFill>
                  <a:srgbClr val="000066"/>
                </a:solidFill>
              </a:rPr>
              <a:t>                                                women’s Rights  </a:t>
            </a:r>
          </a:p>
          <a:p>
            <a:pPr eaLnBrk="1" fontAlgn="base" hangingPunct="1">
              <a:spcBef>
                <a:spcPct val="0"/>
              </a:spcBef>
              <a:spcAft>
                <a:spcPct val="0"/>
              </a:spcAft>
            </a:pPr>
            <a:r>
              <a:rPr lang="en-US" altLang="en-US" sz="2400" b="1" dirty="0" smtClean="0">
                <a:solidFill>
                  <a:srgbClr val="000066"/>
                </a:solidFill>
              </a:rPr>
              <a:t>                                                      clean </a:t>
            </a:r>
            <a:r>
              <a:rPr lang="en-US" altLang="en-US" sz="2400" b="1" dirty="0">
                <a:solidFill>
                  <a:srgbClr val="000066"/>
                </a:solidFill>
              </a:rPr>
              <a:t>a</a:t>
            </a:r>
            <a:r>
              <a:rPr lang="en-US" altLang="en-US" sz="2400" b="1" dirty="0" smtClean="0">
                <a:solidFill>
                  <a:srgbClr val="000066"/>
                </a:solidFill>
              </a:rPr>
              <a:t>ir and water </a:t>
            </a:r>
          </a:p>
          <a:p>
            <a:pPr eaLnBrk="1" fontAlgn="base" hangingPunct="1">
              <a:spcBef>
                <a:spcPct val="0"/>
              </a:spcBef>
              <a:spcAft>
                <a:spcPct val="0"/>
              </a:spcAft>
            </a:pPr>
            <a:r>
              <a:rPr lang="en-US" altLang="en-US" sz="2400" b="1" dirty="0" smtClean="0">
                <a:solidFill>
                  <a:srgbClr val="000066"/>
                </a:solidFill>
              </a:rPr>
              <a:t>					     </a:t>
            </a:r>
            <a:r>
              <a:rPr lang="en-US" altLang="en-US" sz="2400" b="1" dirty="0">
                <a:solidFill>
                  <a:srgbClr val="000066"/>
                </a:solidFill>
              </a:rPr>
              <a:t>w</a:t>
            </a:r>
            <a:r>
              <a:rPr lang="en-US" altLang="en-US" sz="2400" b="1" dirty="0" smtClean="0">
                <a:solidFill>
                  <a:srgbClr val="000066"/>
                </a:solidFill>
              </a:rPr>
              <a:t>orker safety</a:t>
            </a:r>
          </a:p>
          <a:p>
            <a:pPr eaLnBrk="1" fontAlgn="base" hangingPunct="1">
              <a:spcBef>
                <a:spcPct val="0"/>
              </a:spcBef>
              <a:spcAft>
                <a:spcPct val="0"/>
              </a:spcAft>
            </a:pPr>
            <a:r>
              <a:rPr lang="en-US" altLang="en-US" sz="2400" b="1" dirty="0" smtClean="0">
                <a:solidFill>
                  <a:srgbClr val="000066"/>
                </a:solidFill>
              </a:rPr>
              <a:t>                                                                 arms </a:t>
            </a:r>
            <a:r>
              <a:rPr lang="en-US" altLang="en-US" sz="2400" b="1" dirty="0">
                <a:solidFill>
                  <a:srgbClr val="000066"/>
                </a:solidFill>
              </a:rPr>
              <a:t>c</a:t>
            </a:r>
            <a:r>
              <a:rPr lang="en-US" altLang="en-US" sz="2400" b="1" dirty="0" smtClean="0">
                <a:solidFill>
                  <a:srgbClr val="000066"/>
                </a:solidFill>
              </a:rPr>
              <a:t>ontrol</a:t>
            </a:r>
          </a:p>
          <a:p>
            <a:pPr eaLnBrk="1" fontAlgn="base" hangingPunct="1">
              <a:spcBef>
                <a:spcPct val="0"/>
              </a:spcBef>
              <a:spcAft>
                <a:spcPct val="0"/>
              </a:spcAft>
            </a:pPr>
            <a:r>
              <a:rPr lang="en-US" altLang="en-US" sz="2400" b="1" dirty="0" smtClean="0">
                <a:solidFill>
                  <a:srgbClr val="000066"/>
                </a:solidFill>
              </a:rPr>
              <a:t>                                                                       international Law </a:t>
            </a:r>
            <a:r>
              <a:rPr lang="en-US" altLang="en-US" sz="2400" b="1" dirty="0" smtClean="0">
                <a:solidFill>
                  <a:srgbClr val="000066"/>
                </a:solidFill>
                <a:latin typeface="Georgia" pitchFamily="18" charset="0"/>
              </a:rPr>
              <a:t> </a:t>
            </a:r>
          </a:p>
          <a:p>
            <a:pPr eaLnBrk="1" fontAlgn="base" hangingPunct="1">
              <a:spcBef>
                <a:spcPct val="0"/>
              </a:spcBef>
              <a:spcAft>
                <a:spcPct val="0"/>
              </a:spcAft>
            </a:pPr>
            <a:endParaRPr lang="en-US" altLang="en-US" sz="2400" b="1" dirty="0" smtClean="0">
              <a:solidFill>
                <a:srgbClr val="000066"/>
              </a:solidFill>
              <a:latin typeface="Georgia" pitchFamily="18" charset="0"/>
            </a:endParaRPr>
          </a:p>
        </p:txBody>
      </p:sp>
    </p:spTree>
    <p:extLst>
      <p:ext uri="{BB962C8B-B14F-4D97-AF65-F5344CB8AC3E}">
        <p14:creationId xmlns:p14="http://schemas.microsoft.com/office/powerpoint/2010/main" val="251813961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0" y="0"/>
            <a:ext cx="9144000" cy="6958013"/>
          </a:xfrm>
          <a:prstGeom prst="rect">
            <a:avLst/>
          </a:prstGeom>
          <a:solidFill>
            <a:srgbClr val="00006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n-US" altLang="en-US" smtClean="0">
              <a:solidFill>
                <a:srgbClr val="000000"/>
              </a:solidFill>
            </a:endParaRPr>
          </a:p>
          <a:p>
            <a:pPr eaLnBrk="1" fontAlgn="base" hangingPunct="1">
              <a:spcBef>
                <a:spcPct val="0"/>
              </a:spcBef>
              <a:spcAft>
                <a:spcPct val="0"/>
              </a:spcAft>
            </a:pPr>
            <a:endParaRPr lang="en-US" altLang="en-US" smtClean="0">
              <a:solidFill>
                <a:srgbClr val="000000"/>
              </a:solidFill>
            </a:endParaRPr>
          </a:p>
          <a:p>
            <a:pPr eaLnBrk="1" fontAlgn="base" hangingPunct="1">
              <a:spcBef>
                <a:spcPct val="0"/>
              </a:spcBef>
              <a:spcAft>
                <a:spcPct val="0"/>
              </a:spcAft>
            </a:pPr>
            <a:endParaRPr lang="en-US" altLang="en-US" smtClean="0">
              <a:solidFill>
                <a:srgbClr val="000000"/>
              </a:solidFill>
            </a:endParaRPr>
          </a:p>
          <a:p>
            <a:pPr eaLnBrk="1" fontAlgn="base" hangingPunct="1">
              <a:spcBef>
                <a:spcPct val="0"/>
              </a:spcBef>
              <a:spcAft>
                <a:spcPct val="0"/>
              </a:spcAft>
            </a:pPr>
            <a:endParaRPr lang="en-US" altLang="en-US" smtClean="0">
              <a:solidFill>
                <a:srgbClr val="000000"/>
              </a:solidFill>
            </a:endParaRPr>
          </a:p>
          <a:p>
            <a:pPr eaLnBrk="1" fontAlgn="base" hangingPunct="1">
              <a:spcBef>
                <a:spcPct val="0"/>
              </a:spcBef>
              <a:spcAft>
                <a:spcPct val="0"/>
              </a:spcAft>
            </a:pPr>
            <a:endParaRPr lang="en-US" altLang="en-US" smtClean="0">
              <a:solidFill>
                <a:srgbClr val="000000"/>
              </a:solidFill>
            </a:endParaRPr>
          </a:p>
          <a:p>
            <a:pPr eaLnBrk="1" fontAlgn="base" hangingPunct="1">
              <a:spcBef>
                <a:spcPct val="0"/>
              </a:spcBef>
              <a:spcAft>
                <a:spcPct val="0"/>
              </a:spcAft>
            </a:pPr>
            <a:endParaRPr lang="en-US" altLang="en-US" smtClean="0">
              <a:solidFill>
                <a:srgbClr val="000000"/>
              </a:solidFill>
            </a:endParaRPr>
          </a:p>
          <a:p>
            <a:pPr eaLnBrk="1" fontAlgn="base" hangingPunct="1">
              <a:spcBef>
                <a:spcPct val="0"/>
              </a:spcBef>
              <a:spcAft>
                <a:spcPct val="0"/>
              </a:spcAft>
            </a:pPr>
            <a:endParaRPr lang="en-US" altLang="en-US" smtClean="0">
              <a:solidFill>
                <a:srgbClr val="000000"/>
              </a:solidFill>
            </a:endParaRPr>
          </a:p>
          <a:p>
            <a:pPr eaLnBrk="1" fontAlgn="base" hangingPunct="1">
              <a:spcBef>
                <a:spcPct val="0"/>
              </a:spcBef>
              <a:spcAft>
                <a:spcPct val="0"/>
              </a:spcAft>
            </a:pPr>
            <a:endParaRPr lang="en-US" altLang="en-US" smtClean="0">
              <a:solidFill>
                <a:srgbClr val="000000"/>
              </a:solidFill>
            </a:endParaRPr>
          </a:p>
          <a:p>
            <a:pPr eaLnBrk="1" fontAlgn="base" hangingPunct="1">
              <a:spcBef>
                <a:spcPct val="0"/>
              </a:spcBef>
              <a:spcAft>
                <a:spcPct val="0"/>
              </a:spcAft>
            </a:pPr>
            <a:endParaRPr lang="en-US" altLang="en-US" smtClean="0">
              <a:solidFill>
                <a:srgbClr val="000000"/>
              </a:solidFill>
            </a:endParaRPr>
          </a:p>
          <a:p>
            <a:pPr eaLnBrk="1" fontAlgn="base" hangingPunct="1">
              <a:spcBef>
                <a:spcPct val="0"/>
              </a:spcBef>
              <a:spcAft>
                <a:spcPct val="0"/>
              </a:spcAft>
            </a:pPr>
            <a:endParaRPr lang="en-US" altLang="en-US" smtClean="0">
              <a:solidFill>
                <a:srgbClr val="000000"/>
              </a:solidFill>
            </a:endParaRPr>
          </a:p>
          <a:p>
            <a:pPr eaLnBrk="1" fontAlgn="base" hangingPunct="1">
              <a:spcBef>
                <a:spcPct val="0"/>
              </a:spcBef>
              <a:spcAft>
                <a:spcPct val="0"/>
              </a:spcAft>
            </a:pPr>
            <a:endParaRPr lang="en-US" altLang="en-US" smtClean="0">
              <a:solidFill>
                <a:srgbClr val="000000"/>
              </a:solidFill>
            </a:endParaRPr>
          </a:p>
          <a:p>
            <a:pPr eaLnBrk="1" fontAlgn="base" hangingPunct="1">
              <a:spcBef>
                <a:spcPct val="0"/>
              </a:spcBef>
              <a:spcAft>
                <a:spcPct val="0"/>
              </a:spcAft>
            </a:pPr>
            <a:endParaRPr lang="en-US" altLang="en-US" smtClean="0">
              <a:solidFill>
                <a:srgbClr val="000000"/>
              </a:solidFill>
            </a:endParaRPr>
          </a:p>
          <a:p>
            <a:pPr eaLnBrk="1" fontAlgn="base" hangingPunct="1">
              <a:spcBef>
                <a:spcPct val="0"/>
              </a:spcBef>
              <a:spcAft>
                <a:spcPct val="0"/>
              </a:spcAft>
            </a:pPr>
            <a:endParaRPr lang="en-US" altLang="en-US" smtClean="0">
              <a:solidFill>
                <a:srgbClr val="000000"/>
              </a:solidFill>
            </a:endParaRPr>
          </a:p>
          <a:p>
            <a:pPr eaLnBrk="1" fontAlgn="base" hangingPunct="1">
              <a:spcBef>
                <a:spcPct val="0"/>
              </a:spcBef>
              <a:spcAft>
                <a:spcPct val="0"/>
              </a:spcAft>
            </a:pPr>
            <a:endParaRPr lang="en-US" altLang="en-US" smtClean="0">
              <a:solidFill>
                <a:srgbClr val="000000"/>
              </a:solidFill>
            </a:endParaRPr>
          </a:p>
          <a:p>
            <a:pPr eaLnBrk="1" fontAlgn="base" hangingPunct="1">
              <a:spcBef>
                <a:spcPct val="0"/>
              </a:spcBef>
              <a:spcAft>
                <a:spcPct val="0"/>
              </a:spcAft>
            </a:pPr>
            <a:endParaRPr lang="en-US" altLang="en-US" smtClean="0">
              <a:solidFill>
                <a:srgbClr val="000000"/>
              </a:solidFill>
            </a:endParaRPr>
          </a:p>
          <a:p>
            <a:pPr eaLnBrk="1" fontAlgn="base" hangingPunct="1">
              <a:spcBef>
                <a:spcPct val="0"/>
              </a:spcBef>
              <a:spcAft>
                <a:spcPct val="0"/>
              </a:spcAft>
            </a:pPr>
            <a:endParaRPr lang="en-US" altLang="en-US" smtClean="0">
              <a:solidFill>
                <a:srgbClr val="000000"/>
              </a:solidFill>
            </a:endParaRPr>
          </a:p>
          <a:p>
            <a:pPr eaLnBrk="1" fontAlgn="base" hangingPunct="1">
              <a:spcBef>
                <a:spcPct val="0"/>
              </a:spcBef>
              <a:spcAft>
                <a:spcPct val="0"/>
              </a:spcAft>
            </a:pPr>
            <a:endParaRPr lang="en-US" altLang="en-US" smtClean="0">
              <a:solidFill>
                <a:srgbClr val="000000"/>
              </a:solidFill>
            </a:endParaRPr>
          </a:p>
          <a:p>
            <a:pPr eaLnBrk="1" fontAlgn="base" hangingPunct="1">
              <a:spcBef>
                <a:spcPct val="0"/>
              </a:spcBef>
              <a:spcAft>
                <a:spcPct val="0"/>
              </a:spcAft>
            </a:pPr>
            <a:endParaRPr lang="en-US" altLang="en-US" smtClean="0">
              <a:solidFill>
                <a:srgbClr val="000000"/>
              </a:solidFill>
            </a:endParaRPr>
          </a:p>
          <a:p>
            <a:pPr eaLnBrk="1" fontAlgn="base" hangingPunct="1">
              <a:spcBef>
                <a:spcPct val="0"/>
              </a:spcBef>
              <a:spcAft>
                <a:spcPct val="0"/>
              </a:spcAft>
            </a:pPr>
            <a:endParaRPr lang="en-US" altLang="en-US" smtClean="0">
              <a:solidFill>
                <a:srgbClr val="000000"/>
              </a:solidFill>
            </a:endParaRPr>
          </a:p>
          <a:p>
            <a:pPr eaLnBrk="1" fontAlgn="base" hangingPunct="1">
              <a:spcBef>
                <a:spcPct val="0"/>
              </a:spcBef>
              <a:spcAft>
                <a:spcPct val="0"/>
              </a:spcAft>
            </a:pPr>
            <a:endParaRPr lang="en-US" altLang="en-US" smtClean="0">
              <a:solidFill>
                <a:srgbClr val="000000"/>
              </a:solidFill>
            </a:endParaRPr>
          </a:p>
          <a:p>
            <a:pPr eaLnBrk="1" fontAlgn="base" hangingPunct="1">
              <a:spcBef>
                <a:spcPct val="0"/>
              </a:spcBef>
              <a:spcAft>
                <a:spcPct val="0"/>
              </a:spcAft>
            </a:pPr>
            <a:endParaRPr lang="en-US" altLang="en-US" smtClean="0">
              <a:solidFill>
                <a:srgbClr val="000000"/>
              </a:solidFill>
            </a:endParaRPr>
          </a:p>
          <a:p>
            <a:pPr eaLnBrk="1" fontAlgn="base" hangingPunct="1">
              <a:spcBef>
                <a:spcPct val="0"/>
              </a:spcBef>
              <a:spcAft>
                <a:spcPct val="0"/>
              </a:spcAft>
            </a:pPr>
            <a:endParaRPr lang="en-US" altLang="en-US" smtClean="0">
              <a:solidFill>
                <a:srgbClr val="000000"/>
              </a:solidFill>
            </a:endParaRPr>
          </a:p>
          <a:p>
            <a:pPr eaLnBrk="1" fontAlgn="base" hangingPunct="1">
              <a:spcBef>
                <a:spcPct val="0"/>
              </a:spcBef>
              <a:spcAft>
                <a:spcPct val="0"/>
              </a:spcAft>
            </a:pPr>
            <a:endParaRPr lang="en-US" altLang="en-US" smtClean="0">
              <a:solidFill>
                <a:srgbClr val="000000"/>
              </a:solidFill>
            </a:endParaRPr>
          </a:p>
          <a:p>
            <a:pPr eaLnBrk="1" fontAlgn="base" hangingPunct="1">
              <a:spcBef>
                <a:spcPct val="0"/>
              </a:spcBef>
              <a:spcAft>
                <a:spcPct val="0"/>
              </a:spcAft>
            </a:pPr>
            <a:endParaRPr lang="en-US" altLang="en-US" smtClean="0">
              <a:solidFill>
                <a:srgbClr val="000000"/>
              </a:solidFill>
            </a:endParaRPr>
          </a:p>
          <a:p>
            <a:pPr eaLnBrk="1" fontAlgn="base" hangingPunct="1">
              <a:spcBef>
                <a:spcPct val="0"/>
              </a:spcBef>
              <a:spcAft>
                <a:spcPct val="0"/>
              </a:spcAft>
            </a:pPr>
            <a:r>
              <a:rPr lang="en-US" altLang="en-US" smtClean="0">
                <a:solidFill>
                  <a:srgbClr val="000000"/>
                </a:solidFill>
              </a:rPr>
              <a:t>  </a:t>
            </a:r>
          </a:p>
        </p:txBody>
      </p:sp>
      <p:sp>
        <p:nvSpPr>
          <p:cNvPr id="58371" name="Text Box 3"/>
          <p:cNvSpPr txBox="1">
            <a:spLocks noChangeArrowheads="1"/>
          </p:cNvSpPr>
          <p:nvPr/>
        </p:nvSpPr>
        <p:spPr bwMode="auto">
          <a:xfrm>
            <a:off x="798786" y="271463"/>
            <a:ext cx="6955879"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altLang="en-US" sz="3600" u="sng" dirty="0" smtClean="0">
                <a:solidFill>
                  <a:srgbClr val="FFFF00"/>
                </a:solidFill>
              </a:rPr>
              <a:t>Restore integrity of public words</a:t>
            </a:r>
          </a:p>
          <a:p>
            <a:pPr algn="ctr" eaLnBrk="1" fontAlgn="base" hangingPunct="1">
              <a:spcBef>
                <a:spcPct val="0"/>
              </a:spcBef>
              <a:spcAft>
                <a:spcPct val="0"/>
              </a:spcAft>
            </a:pPr>
            <a:endParaRPr lang="en-US" altLang="en-US" sz="3600" u="sng" dirty="0" smtClean="0">
              <a:solidFill>
                <a:srgbClr val="FFFF00"/>
              </a:solidFill>
            </a:endParaRPr>
          </a:p>
          <a:p>
            <a:pPr algn="ctr" eaLnBrk="1" fontAlgn="base" hangingPunct="1">
              <a:spcBef>
                <a:spcPct val="0"/>
              </a:spcBef>
              <a:spcAft>
                <a:spcPct val="0"/>
              </a:spcAft>
            </a:pPr>
            <a:r>
              <a:rPr lang="en-US" altLang="en-US" sz="3600" dirty="0">
                <a:solidFill>
                  <a:srgbClr val="FFFF00"/>
                </a:solidFill>
              </a:rPr>
              <a:t>p</a:t>
            </a:r>
            <a:r>
              <a:rPr lang="en-US" altLang="en-US" sz="3600" dirty="0" smtClean="0">
                <a:solidFill>
                  <a:srgbClr val="FFFF00"/>
                </a:solidFill>
              </a:rPr>
              <a:t>atriotism</a:t>
            </a:r>
          </a:p>
          <a:p>
            <a:pPr algn="ctr" eaLnBrk="1" fontAlgn="base" hangingPunct="1">
              <a:spcBef>
                <a:spcPct val="0"/>
              </a:spcBef>
              <a:spcAft>
                <a:spcPct val="0"/>
              </a:spcAft>
            </a:pPr>
            <a:r>
              <a:rPr lang="en-US" altLang="en-US" sz="3600" dirty="0">
                <a:solidFill>
                  <a:srgbClr val="FFFF00"/>
                </a:solidFill>
              </a:rPr>
              <a:t>c</a:t>
            </a:r>
            <a:r>
              <a:rPr lang="en-US" altLang="en-US" sz="3600" dirty="0" smtClean="0">
                <a:solidFill>
                  <a:srgbClr val="FFFF00"/>
                </a:solidFill>
              </a:rPr>
              <a:t>onservatism</a:t>
            </a:r>
          </a:p>
          <a:p>
            <a:pPr algn="ctr" eaLnBrk="1" fontAlgn="base" hangingPunct="1">
              <a:spcBef>
                <a:spcPct val="0"/>
              </a:spcBef>
              <a:spcAft>
                <a:spcPct val="0"/>
              </a:spcAft>
            </a:pPr>
            <a:r>
              <a:rPr lang="en-US" altLang="en-US" sz="3600" dirty="0">
                <a:solidFill>
                  <a:srgbClr val="FFFF00"/>
                </a:solidFill>
              </a:rPr>
              <a:t>l</a:t>
            </a:r>
            <a:r>
              <a:rPr lang="en-US" altLang="en-US" sz="3600" dirty="0" smtClean="0">
                <a:solidFill>
                  <a:srgbClr val="FFFF00"/>
                </a:solidFill>
              </a:rPr>
              <a:t>iberalism</a:t>
            </a:r>
          </a:p>
          <a:p>
            <a:pPr algn="ctr" eaLnBrk="1" fontAlgn="base" hangingPunct="1">
              <a:spcBef>
                <a:spcPct val="0"/>
              </a:spcBef>
              <a:spcAft>
                <a:spcPct val="0"/>
              </a:spcAft>
            </a:pPr>
            <a:r>
              <a:rPr lang="en-US" altLang="en-US" sz="3600" dirty="0">
                <a:solidFill>
                  <a:srgbClr val="FFFF00"/>
                </a:solidFill>
              </a:rPr>
              <a:t>p</a:t>
            </a:r>
            <a:r>
              <a:rPr lang="en-US" altLang="en-US" sz="3600" dirty="0" smtClean="0">
                <a:solidFill>
                  <a:srgbClr val="FFFF00"/>
                </a:solidFill>
              </a:rPr>
              <a:t>olitics</a:t>
            </a:r>
          </a:p>
          <a:p>
            <a:pPr algn="ctr" eaLnBrk="1" fontAlgn="base" hangingPunct="1">
              <a:spcBef>
                <a:spcPct val="0"/>
              </a:spcBef>
              <a:spcAft>
                <a:spcPct val="0"/>
              </a:spcAft>
            </a:pPr>
            <a:r>
              <a:rPr lang="en-US" altLang="en-US" sz="3600" dirty="0">
                <a:solidFill>
                  <a:srgbClr val="FFFF00"/>
                </a:solidFill>
              </a:rPr>
              <a:t>g</a:t>
            </a:r>
            <a:r>
              <a:rPr lang="en-US" altLang="en-US" sz="3600" dirty="0" smtClean="0">
                <a:solidFill>
                  <a:srgbClr val="FFFF00"/>
                </a:solidFill>
              </a:rPr>
              <a:t>overnment</a:t>
            </a:r>
          </a:p>
          <a:p>
            <a:pPr algn="ctr" eaLnBrk="1" fontAlgn="base" hangingPunct="1">
              <a:spcBef>
                <a:spcPct val="0"/>
              </a:spcBef>
              <a:spcAft>
                <a:spcPct val="0"/>
              </a:spcAft>
            </a:pPr>
            <a:r>
              <a:rPr lang="en-US" altLang="en-US" sz="3600" dirty="0">
                <a:solidFill>
                  <a:srgbClr val="FFFF00"/>
                </a:solidFill>
              </a:rPr>
              <a:t>p</a:t>
            </a:r>
            <a:r>
              <a:rPr lang="en-US" altLang="en-US" sz="3600" dirty="0" smtClean="0">
                <a:solidFill>
                  <a:srgbClr val="FFFF00"/>
                </a:solidFill>
              </a:rPr>
              <a:t>ublic </a:t>
            </a:r>
            <a:r>
              <a:rPr lang="en-US" altLang="en-US" sz="3600" dirty="0">
                <a:solidFill>
                  <a:srgbClr val="FFFF00"/>
                </a:solidFill>
              </a:rPr>
              <a:t>s</a:t>
            </a:r>
            <a:r>
              <a:rPr lang="en-US" altLang="en-US" sz="3600" dirty="0" smtClean="0">
                <a:solidFill>
                  <a:srgbClr val="FFFF00"/>
                </a:solidFill>
              </a:rPr>
              <a:t>ervice</a:t>
            </a:r>
          </a:p>
          <a:p>
            <a:pPr algn="ctr" eaLnBrk="1" fontAlgn="base" hangingPunct="1">
              <a:spcBef>
                <a:spcPct val="0"/>
              </a:spcBef>
              <a:spcAft>
                <a:spcPct val="0"/>
              </a:spcAft>
            </a:pPr>
            <a:r>
              <a:rPr lang="en-US" altLang="en-US" sz="3600" dirty="0">
                <a:solidFill>
                  <a:srgbClr val="FFFF00"/>
                </a:solidFill>
              </a:rPr>
              <a:t>r</a:t>
            </a:r>
            <a:r>
              <a:rPr lang="en-US" altLang="en-US" sz="3600" dirty="0" smtClean="0">
                <a:solidFill>
                  <a:srgbClr val="FFFF00"/>
                </a:solidFill>
              </a:rPr>
              <a:t>ights </a:t>
            </a:r>
            <a:r>
              <a:rPr lang="en-US" altLang="en-US" sz="3600" u="sng" dirty="0" smtClean="0">
                <a:solidFill>
                  <a:srgbClr val="FFFF00"/>
                </a:solidFill>
              </a:rPr>
              <a:t>and</a:t>
            </a:r>
            <a:r>
              <a:rPr lang="en-US" altLang="en-US" sz="3600" dirty="0" smtClean="0">
                <a:solidFill>
                  <a:srgbClr val="FFFF00"/>
                </a:solidFill>
              </a:rPr>
              <a:t> responsibilities</a:t>
            </a:r>
          </a:p>
          <a:p>
            <a:pPr algn="ctr" eaLnBrk="1" fontAlgn="base" hangingPunct="1">
              <a:spcBef>
                <a:spcPct val="0"/>
              </a:spcBef>
              <a:spcAft>
                <a:spcPct val="0"/>
              </a:spcAft>
            </a:pPr>
            <a:r>
              <a:rPr lang="en-US" altLang="en-US" sz="3600" dirty="0">
                <a:solidFill>
                  <a:srgbClr val="FFFF00"/>
                </a:solidFill>
              </a:rPr>
              <a:t>t</a:t>
            </a:r>
            <a:r>
              <a:rPr lang="en-US" altLang="en-US" sz="3600" smtClean="0">
                <a:solidFill>
                  <a:srgbClr val="FFFF00"/>
                </a:solidFill>
              </a:rPr>
              <a:t>axes </a:t>
            </a:r>
            <a:r>
              <a:rPr lang="en-US" altLang="en-US" sz="3600" dirty="0" smtClean="0">
                <a:solidFill>
                  <a:srgbClr val="FFFF00"/>
                </a:solidFill>
              </a:rPr>
              <a:t>. . . the price for civilization</a:t>
            </a:r>
          </a:p>
        </p:txBody>
      </p:sp>
      <p:pic>
        <p:nvPicPr>
          <p:cNvPr id="58372" name="Picture 4" descr="IMG_0921"/>
          <p:cNvPicPr>
            <a:picLocks noChangeAspect="1" noChangeArrowheads="1"/>
          </p:cNvPicPr>
          <p:nvPr/>
        </p:nvPicPr>
        <p:blipFill>
          <a:blip r:embed="rId2" cstate="print">
            <a:lum bright="6000" contrast="12000"/>
            <a:extLst>
              <a:ext uri="{28A0092B-C50C-407E-A947-70E740481C1C}">
                <a14:useLocalDpi xmlns:a14="http://schemas.microsoft.com/office/drawing/2010/main" val="0"/>
              </a:ext>
            </a:extLst>
          </a:blip>
          <a:srcRect l="38266" t="11302" r="21471" b="12148"/>
          <a:stretch>
            <a:fillRect/>
          </a:stretch>
        </p:blipFill>
        <p:spPr bwMode="auto">
          <a:xfrm>
            <a:off x="8001000" y="5180667"/>
            <a:ext cx="1013983"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FFFF00"/>
                </a:solidFill>
                <a:miter lim="800000"/>
                <a:headEnd/>
                <a:tailEnd/>
              </a14:hiddenLine>
            </a:ext>
          </a:extLst>
        </p:spPr>
      </p:pic>
    </p:spTree>
    <p:extLst>
      <p:ext uri="{BB962C8B-B14F-4D97-AF65-F5344CB8AC3E}">
        <p14:creationId xmlns:p14="http://schemas.microsoft.com/office/powerpoint/2010/main" val="188107615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702" b="39496"/>
          <a:stretch/>
        </p:blipFill>
        <p:spPr bwMode="auto">
          <a:xfrm rot="16200000">
            <a:off x="19762" y="627936"/>
            <a:ext cx="2703676" cy="2057398"/>
          </a:xfrm>
          <a:prstGeom prst="rect">
            <a:avLst/>
          </a:prstGeom>
          <a:noFill/>
          <a:ln w="19050">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38" r="10339" b="16086"/>
          <a:stretch/>
        </p:blipFill>
        <p:spPr bwMode="auto">
          <a:xfrm rot="10800000">
            <a:off x="5423065" y="3611926"/>
            <a:ext cx="2273638" cy="2677048"/>
          </a:xfrm>
          <a:prstGeom prst="rect">
            <a:avLst/>
          </a:prstGeom>
          <a:noFill/>
          <a:ln w="19050">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pic>
        <p:nvPicPr>
          <p:cNvPr id="102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5805" b="16324"/>
          <a:stretch/>
        </p:blipFill>
        <p:spPr bwMode="auto">
          <a:xfrm rot="10800000">
            <a:off x="6400799" y="304796"/>
            <a:ext cx="2126673" cy="2735217"/>
          </a:xfrm>
          <a:prstGeom prst="rect">
            <a:avLst/>
          </a:prstGeom>
          <a:noFill/>
          <a:ln w="28575">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pic>
        <p:nvPicPr>
          <p:cNvPr id="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5273" b="23532"/>
          <a:stretch/>
        </p:blipFill>
        <p:spPr bwMode="auto">
          <a:xfrm rot="10800000">
            <a:off x="1143000" y="3374876"/>
            <a:ext cx="2286000" cy="3027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760" t="5873" r="13164" b="6507"/>
          <a:stretch/>
        </p:blipFill>
        <p:spPr bwMode="auto">
          <a:xfrm>
            <a:off x="3594264" y="250281"/>
            <a:ext cx="1828800" cy="2758192"/>
          </a:xfrm>
          <a:prstGeom prst="rect">
            <a:avLst/>
          </a:prstGeom>
          <a:noFill/>
          <a:ln w="28575">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74620750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P1000894"/>
          <p:cNvPicPr>
            <a:picLocks noChangeAspect="1" noChangeArrowheads="1"/>
          </p:cNvPicPr>
          <p:nvPr/>
        </p:nvPicPr>
        <p:blipFill>
          <a:blip r:embed="rId2" cstate="print"/>
          <a:srcRect/>
          <a:stretch>
            <a:fillRect/>
          </a:stretch>
        </p:blipFill>
        <p:spPr bwMode="auto">
          <a:xfrm>
            <a:off x="304807" y="228600"/>
            <a:ext cx="3251200" cy="2438400"/>
          </a:xfrm>
          <a:prstGeom prst="rect">
            <a:avLst/>
          </a:prstGeom>
          <a:noFill/>
          <a:ln w="9525">
            <a:solidFill>
              <a:schemeClr val="bg1"/>
            </a:solidFill>
            <a:miter lim="800000"/>
            <a:headEnd/>
            <a:tailEnd/>
          </a:ln>
        </p:spPr>
      </p:pic>
      <p:pic>
        <p:nvPicPr>
          <p:cNvPr id="3" name="Picture 2" descr="P1000900"/>
          <p:cNvPicPr>
            <a:picLocks noChangeAspect="1" noChangeArrowheads="1"/>
          </p:cNvPicPr>
          <p:nvPr/>
        </p:nvPicPr>
        <p:blipFill>
          <a:blip r:embed="rId3" cstate="print"/>
          <a:srcRect/>
          <a:stretch>
            <a:fillRect/>
          </a:stretch>
        </p:blipFill>
        <p:spPr bwMode="auto">
          <a:xfrm>
            <a:off x="4953010" y="4267313"/>
            <a:ext cx="3937001" cy="2214563"/>
          </a:xfrm>
          <a:prstGeom prst="rect">
            <a:avLst/>
          </a:prstGeom>
          <a:noFill/>
          <a:ln w="9525">
            <a:solidFill>
              <a:schemeClr val="bg1"/>
            </a:solidFill>
            <a:miter lim="800000"/>
            <a:headEnd/>
            <a:tailEnd/>
          </a:ln>
        </p:spPr>
      </p:pic>
      <p:pic>
        <p:nvPicPr>
          <p:cNvPr id="4" name="Picture 3"/>
          <p:cNvPicPr>
            <a:picLocks noChangeAspect="1"/>
          </p:cNvPicPr>
          <p:nvPr/>
        </p:nvPicPr>
        <p:blipFill>
          <a:blip r:embed="rId4" cstate="print"/>
          <a:srcRect/>
          <a:stretch>
            <a:fillRect/>
          </a:stretch>
        </p:blipFill>
        <p:spPr bwMode="auto">
          <a:xfrm>
            <a:off x="5410200" y="228605"/>
            <a:ext cx="3429000" cy="2514599"/>
          </a:xfrm>
          <a:prstGeom prst="rect">
            <a:avLst/>
          </a:prstGeom>
          <a:noFill/>
          <a:ln w="9525">
            <a:solidFill>
              <a:schemeClr val="bg1"/>
            </a:solidFill>
            <a:miter lim="800000"/>
            <a:headEnd/>
            <a:tailEnd/>
          </a:ln>
        </p:spPr>
      </p:pic>
      <p:sp>
        <p:nvSpPr>
          <p:cNvPr id="5" name="TextBox 4"/>
          <p:cNvSpPr txBox="1"/>
          <p:nvPr/>
        </p:nvSpPr>
        <p:spPr>
          <a:xfrm>
            <a:off x="152401" y="2971913"/>
            <a:ext cx="8839200" cy="845993"/>
          </a:xfrm>
          <a:prstGeom prst="rect">
            <a:avLst/>
          </a:prstGeom>
          <a:noFill/>
        </p:spPr>
        <p:txBody>
          <a:bodyPr wrap="square" lIns="90372" tIns="45191" rIns="90372" bIns="45191" rtlCol="0">
            <a:spAutoFit/>
          </a:bodyPr>
          <a:lstStyle/>
          <a:p>
            <a:pPr algn="ctr" defTabSz="903608"/>
            <a:r>
              <a:rPr lang="en-US" sz="2400" dirty="0">
                <a:solidFill>
                  <a:srgbClr val="FFC000"/>
                </a:solidFill>
                <a:latin typeface="Arial" pitchFamily="34" charset="0"/>
                <a:cs typeface="Arial" pitchFamily="34" charset="0"/>
              </a:rPr>
              <a:t>sustainability—a large conversation:</a:t>
            </a:r>
          </a:p>
          <a:p>
            <a:pPr algn="ctr" defTabSz="903608"/>
            <a:r>
              <a:rPr lang="en-US" sz="2400" dirty="0">
                <a:solidFill>
                  <a:srgbClr val="FFC000"/>
                </a:solidFill>
                <a:latin typeface="Arial" pitchFamily="34" charset="0"/>
                <a:cs typeface="Arial" pitchFamily="34" charset="0"/>
              </a:rPr>
              <a:t>arts + humanities + sciences </a:t>
            </a:r>
          </a:p>
        </p:txBody>
      </p:sp>
      <p:pic>
        <p:nvPicPr>
          <p:cNvPr id="6" name="Picture 5" descr="IMG_0356.jpg"/>
          <p:cNvPicPr>
            <a:picLocks noChangeAspect="1"/>
          </p:cNvPicPr>
          <p:nvPr/>
        </p:nvPicPr>
        <p:blipFill>
          <a:blip r:embed="rId5" cstate="print"/>
          <a:stretch>
            <a:fillRect/>
          </a:stretch>
        </p:blipFill>
        <p:spPr>
          <a:xfrm>
            <a:off x="304800" y="4191000"/>
            <a:ext cx="3048000" cy="2286000"/>
          </a:xfrm>
          <a:prstGeom prst="rect">
            <a:avLst/>
          </a:prstGeom>
          <a:ln>
            <a:solidFill>
              <a:schemeClr val="bg1"/>
            </a:solidFill>
          </a:ln>
        </p:spPr>
      </p:pic>
    </p:spTree>
    <p:extLst>
      <p:ext uri="{BB962C8B-B14F-4D97-AF65-F5344CB8AC3E}">
        <p14:creationId xmlns:p14="http://schemas.microsoft.com/office/powerpoint/2010/main" val="128942859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5807" b="14212"/>
          <a:stretch/>
        </p:blipFill>
        <p:spPr bwMode="auto">
          <a:xfrm rot="10800000">
            <a:off x="475012" y="304801"/>
            <a:ext cx="1964749" cy="2590800"/>
          </a:xfrm>
          <a:prstGeom prst="rect">
            <a:avLst/>
          </a:prstGeom>
          <a:noFill/>
          <a:ln w="19050">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7635" b="21629"/>
          <a:stretch/>
        </p:blipFill>
        <p:spPr bwMode="auto">
          <a:xfrm rot="10800000">
            <a:off x="3124201" y="272143"/>
            <a:ext cx="1961242" cy="2748698"/>
          </a:xfrm>
          <a:prstGeom prst="rect">
            <a:avLst/>
          </a:prstGeom>
          <a:noFill/>
          <a:ln w="19050">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47" r="17684" b="13551"/>
          <a:stretch/>
        </p:blipFill>
        <p:spPr bwMode="auto">
          <a:xfrm rot="10800000">
            <a:off x="6172201" y="272143"/>
            <a:ext cx="2087189" cy="2844798"/>
          </a:xfrm>
          <a:prstGeom prst="rect">
            <a:avLst/>
          </a:prstGeom>
          <a:noFill/>
          <a:ln w="19050">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pic>
        <p:nvPicPr>
          <p:cNvPr id="2053"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21171" b="27313"/>
          <a:stretch/>
        </p:blipFill>
        <p:spPr bwMode="auto">
          <a:xfrm rot="10800000">
            <a:off x="458188" y="3733800"/>
            <a:ext cx="2043432" cy="2438400"/>
          </a:xfrm>
          <a:prstGeom prst="rect">
            <a:avLst/>
          </a:prstGeom>
          <a:noFill/>
          <a:ln w="28575">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pic>
        <p:nvPicPr>
          <p:cNvPr id="2054"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11561" b="13804"/>
          <a:stretch/>
        </p:blipFill>
        <p:spPr bwMode="auto">
          <a:xfrm flipH="1" flipV="1">
            <a:off x="3429001" y="3704113"/>
            <a:ext cx="1917549" cy="2418608"/>
          </a:xfrm>
          <a:prstGeom prst="rect">
            <a:avLst/>
          </a:prstGeom>
          <a:noFill/>
          <a:ln w="28575">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36504" b="27981"/>
          <a:stretch/>
        </p:blipFill>
        <p:spPr bwMode="auto">
          <a:xfrm rot="10800000">
            <a:off x="6379104" y="3634469"/>
            <a:ext cx="1880286" cy="2555544"/>
          </a:xfrm>
          <a:prstGeom prst="rect">
            <a:avLst/>
          </a:prstGeom>
          <a:noFill/>
          <a:ln w="38100">
            <a:solidFill>
              <a:srgbClr val="FFFF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1275646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aph: NOA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9446"/>
            <a:ext cx="7631784" cy="67376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905001" y="2895600"/>
            <a:ext cx="2971799" cy="461665"/>
          </a:xfrm>
          <a:prstGeom prst="rect">
            <a:avLst/>
          </a:prstGeom>
        </p:spPr>
        <p:txBody>
          <a:bodyPr wrap="square">
            <a:spAutoFit/>
          </a:bodyPr>
          <a:lstStyle/>
          <a:p>
            <a:r>
              <a:rPr lang="en-US" sz="2400" dirty="0"/>
              <a:t>280 ppm  </a:t>
            </a:r>
            <a:r>
              <a:rPr lang="en-US" sz="2400" dirty="0" smtClean="0"/>
              <a:t>         403.5 </a:t>
            </a:r>
            <a:endParaRPr lang="en-US" sz="2400" dirty="0"/>
          </a:p>
        </p:txBody>
      </p:sp>
      <p:sp>
        <p:nvSpPr>
          <p:cNvPr id="3" name="Right Arrow 2"/>
          <p:cNvSpPr/>
          <p:nvPr/>
        </p:nvSpPr>
        <p:spPr>
          <a:xfrm>
            <a:off x="3124200" y="3004716"/>
            <a:ext cx="685800" cy="2434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107641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dn0.vox-cdn.com/thumbor/4fv_r5wHCQ5MQXv6BPdtQPX1Lhc=/404x0:6953x4912/1120x747/filters:focal(404x0:6953x4912)/cdn3.vox-cdn.com/uploads/chorus_image/image/51006485/Oberlin_Final_V2_copy.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36" y="281421"/>
            <a:ext cx="9102663" cy="6071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9133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120080" y="-1165922"/>
            <a:ext cx="6903841" cy="9144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710768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an 2"/>
          <p:cNvSpPr/>
          <p:nvPr/>
        </p:nvSpPr>
        <p:spPr>
          <a:xfrm>
            <a:off x="685800" y="2133600"/>
            <a:ext cx="838200" cy="419100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prstClr val="black"/>
              </a:solidFill>
            </a:endParaRPr>
          </a:p>
        </p:txBody>
      </p:sp>
      <p:sp>
        <p:nvSpPr>
          <p:cNvPr id="9" name="TextBox 8"/>
          <p:cNvSpPr txBox="1"/>
          <p:nvPr/>
        </p:nvSpPr>
        <p:spPr>
          <a:xfrm rot="16200000">
            <a:off x="-304800" y="3724246"/>
            <a:ext cx="2819402" cy="400109"/>
          </a:xfrm>
          <a:prstGeom prst="rect">
            <a:avLst/>
          </a:prstGeom>
          <a:noFill/>
        </p:spPr>
        <p:txBody>
          <a:bodyPr wrap="square" rtlCol="0">
            <a:spAutoFit/>
          </a:bodyPr>
          <a:lstStyle/>
          <a:p>
            <a:r>
              <a:rPr lang="en-US" sz="2000" dirty="0">
                <a:solidFill>
                  <a:prstClr val="white"/>
                </a:solidFill>
              </a:rPr>
              <a:t> </a:t>
            </a:r>
          </a:p>
        </p:txBody>
      </p:sp>
      <p:sp>
        <p:nvSpPr>
          <p:cNvPr id="11" name="TextBox 10"/>
          <p:cNvSpPr txBox="1"/>
          <p:nvPr/>
        </p:nvSpPr>
        <p:spPr>
          <a:xfrm rot="16200000">
            <a:off x="-355065" y="3609944"/>
            <a:ext cx="2895602" cy="400110"/>
          </a:xfrm>
          <a:prstGeom prst="rect">
            <a:avLst/>
          </a:prstGeom>
          <a:noFill/>
        </p:spPr>
        <p:txBody>
          <a:bodyPr wrap="square" rtlCol="0">
            <a:spAutoFit/>
          </a:bodyPr>
          <a:lstStyle/>
          <a:p>
            <a:r>
              <a:rPr lang="en-US" sz="2000" b="1" dirty="0">
                <a:solidFill>
                  <a:prstClr val="black"/>
                </a:solidFill>
              </a:rPr>
              <a:t>renewable energy</a:t>
            </a:r>
          </a:p>
        </p:txBody>
      </p:sp>
      <p:sp>
        <p:nvSpPr>
          <p:cNvPr id="17" name="Can 16"/>
          <p:cNvSpPr/>
          <p:nvPr/>
        </p:nvSpPr>
        <p:spPr>
          <a:xfrm>
            <a:off x="1828800" y="2143496"/>
            <a:ext cx="838200" cy="419100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prstClr val="black"/>
              </a:solidFill>
            </a:endParaRPr>
          </a:p>
        </p:txBody>
      </p:sp>
      <p:sp>
        <p:nvSpPr>
          <p:cNvPr id="18" name="Can 17"/>
          <p:cNvSpPr/>
          <p:nvPr/>
        </p:nvSpPr>
        <p:spPr>
          <a:xfrm>
            <a:off x="2971800" y="2153392"/>
            <a:ext cx="838200" cy="419100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prstClr val="black"/>
              </a:solidFill>
            </a:endParaRPr>
          </a:p>
        </p:txBody>
      </p:sp>
      <p:sp>
        <p:nvSpPr>
          <p:cNvPr id="19" name="Can 18"/>
          <p:cNvSpPr/>
          <p:nvPr/>
        </p:nvSpPr>
        <p:spPr>
          <a:xfrm>
            <a:off x="4114800" y="2163288"/>
            <a:ext cx="838200" cy="419100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prstClr val="black"/>
              </a:solidFill>
            </a:endParaRPr>
          </a:p>
        </p:txBody>
      </p:sp>
      <p:sp>
        <p:nvSpPr>
          <p:cNvPr id="20" name="Can 19"/>
          <p:cNvSpPr/>
          <p:nvPr/>
        </p:nvSpPr>
        <p:spPr>
          <a:xfrm>
            <a:off x="5257800" y="2173184"/>
            <a:ext cx="838200" cy="419100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prstClr val="black"/>
              </a:solidFill>
            </a:endParaRPr>
          </a:p>
        </p:txBody>
      </p:sp>
      <p:sp>
        <p:nvSpPr>
          <p:cNvPr id="21" name="Can 20"/>
          <p:cNvSpPr/>
          <p:nvPr/>
        </p:nvSpPr>
        <p:spPr>
          <a:xfrm>
            <a:off x="6400800" y="2183080"/>
            <a:ext cx="838200" cy="419100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prstClr val="black"/>
              </a:solidFill>
            </a:endParaRPr>
          </a:p>
        </p:txBody>
      </p:sp>
      <p:sp>
        <p:nvSpPr>
          <p:cNvPr id="22" name="Can 21"/>
          <p:cNvSpPr/>
          <p:nvPr/>
        </p:nvSpPr>
        <p:spPr>
          <a:xfrm>
            <a:off x="7543800" y="2192976"/>
            <a:ext cx="838200" cy="4191000"/>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prstClr val="black"/>
              </a:solidFill>
            </a:endParaRPr>
          </a:p>
        </p:txBody>
      </p:sp>
      <p:sp>
        <p:nvSpPr>
          <p:cNvPr id="23" name="TextBox 22"/>
          <p:cNvSpPr txBox="1"/>
          <p:nvPr/>
        </p:nvSpPr>
        <p:spPr>
          <a:xfrm rot="16200000">
            <a:off x="443346" y="3914743"/>
            <a:ext cx="3505202" cy="400110"/>
          </a:xfrm>
          <a:prstGeom prst="rect">
            <a:avLst/>
          </a:prstGeom>
          <a:noFill/>
        </p:spPr>
        <p:txBody>
          <a:bodyPr wrap="square" rtlCol="0">
            <a:spAutoFit/>
          </a:bodyPr>
          <a:lstStyle/>
          <a:p>
            <a:r>
              <a:rPr lang="en-US" sz="2000" dirty="0">
                <a:solidFill>
                  <a:prstClr val="white"/>
                </a:solidFill>
              </a:rPr>
              <a:t>    </a:t>
            </a:r>
            <a:r>
              <a:rPr lang="en-US" sz="2000" b="1" dirty="0">
                <a:solidFill>
                  <a:srgbClr val="323232"/>
                </a:solidFill>
              </a:rPr>
              <a:t>agriculture &amp; forestry</a:t>
            </a:r>
          </a:p>
        </p:txBody>
      </p:sp>
      <p:sp>
        <p:nvSpPr>
          <p:cNvPr id="24" name="TextBox 23"/>
          <p:cNvSpPr txBox="1"/>
          <p:nvPr/>
        </p:nvSpPr>
        <p:spPr>
          <a:xfrm rot="16200000">
            <a:off x="1478024" y="3810339"/>
            <a:ext cx="3714006" cy="400109"/>
          </a:xfrm>
          <a:prstGeom prst="rect">
            <a:avLst/>
          </a:prstGeom>
          <a:noFill/>
        </p:spPr>
        <p:txBody>
          <a:bodyPr wrap="square" rtlCol="0">
            <a:spAutoFit/>
          </a:bodyPr>
          <a:lstStyle/>
          <a:p>
            <a:r>
              <a:rPr lang="en-US" sz="2000" dirty="0">
                <a:solidFill>
                  <a:prstClr val="black"/>
                </a:solidFill>
              </a:rPr>
              <a:t>            </a:t>
            </a:r>
            <a:r>
              <a:rPr lang="en-US" sz="2000" b="1" dirty="0">
                <a:solidFill>
                  <a:prstClr val="black"/>
                </a:solidFill>
              </a:rPr>
              <a:t>green building</a:t>
            </a:r>
          </a:p>
        </p:txBody>
      </p:sp>
      <p:sp>
        <p:nvSpPr>
          <p:cNvPr id="25" name="TextBox 24"/>
          <p:cNvSpPr txBox="1"/>
          <p:nvPr/>
        </p:nvSpPr>
        <p:spPr>
          <a:xfrm rot="16200000">
            <a:off x="2813672" y="3990944"/>
            <a:ext cx="3352800" cy="400109"/>
          </a:xfrm>
          <a:prstGeom prst="rect">
            <a:avLst/>
          </a:prstGeom>
          <a:noFill/>
        </p:spPr>
        <p:txBody>
          <a:bodyPr wrap="square" rtlCol="0">
            <a:spAutoFit/>
          </a:bodyPr>
          <a:lstStyle/>
          <a:p>
            <a:r>
              <a:rPr lang="en-US" sz="2000" dirty="0">
                <a:solidFill>
                  <a:prstClr val="white"/>
                </a:solidFill>
              </a:rPr>
              <a:t>    </a:t>
            </a:r>
            <a:r>
              <a:rPr lang="en-US" sz="2000" b="1" dirty="0">
                <a:solidFill>
                  <a:prstClr val="black"/>
                </a:solidFill>
              </a:rPr>
              <a:t>environmental justice </a:t>
            </a:r>
          </a:p>
        </p:txBody>
      </p:sp>
      <p:sp>
        <p:nvSpPr>
          <p:cNvPr id="26" name="TextBox 25"/>
          <p:cNvSpPr txBox="1"/>
          <p:nvPr/>
        </p:nvSpPr>
        <p:spPr>
          <a:xfrm rot="16200000">
            <a:off x="3903301" y="3837054"/>
            <a:ext cx="3352798" cy="707886"/>
          </a:xfrm>
          <a:prstGeom prst="rect">
            <a:avLst/>
          </a:prstGeom>
          <a:noFill/>
        </p:spPr>
        <p:txBody>
          <a:bodyPr wrap="square" rtlCol="0">
            <a:spAutoFit/>
          </a:bodyPr>
          <a:lstStyle/>
          <a:p>
            <a:r>
              <a:rPr lang="en-US" sz="2000" dirty="0">
                <a:solidFill>
                  <a:srgbClr val="323232"/>
                </a:solidFill>
              </a:rPr>
              <a:t>      </a:t>
            </a:r>
          </a:p>
          <a:p>
            <a:r>
              <a:rPr lang="en-US" sz="2000" dirty="0">
                <a:solidFill>
                  <a:srgbClr val="323232"/>
                </a:solidFill>
              </a:rPr>
              <a:t>              </a:t>
            </a:r>
            <a:r>
              <a:rPr lang="en-US" sz="2000" b="1" dirty="0">
                <a:solidFill>
                  <a:srgbClr val="323232"/>
                </a:solidFill>
              </a:rPr>
              <a:t>education</a:t>
            </a:r>
          </a:p>
        </p:txBody>
      </p:sp>
      <p:sp>
        <p:nvSpPr>
          <p:cNvPr id="27" name="TextBox 26"/>
          <p:cNvSpPr txBox="1"/>
          <p:nvPr/>
        </p:nvSpPr>
        <p:spPr>
          <a:xfrm rot="16200000">
            <a:off x="5253023" y="4333845"/>
            <a:ext cx="3124200" cy="400110"/>
          </a:xfrm>
          <a:prstGeom prst="rect">
            <a:avLst/>
          </a:prstGeom>
          <a:noFill/>
        </p:spPr>
        <p:txBody>
          <a:bodyPr wrap="square" rtlCol="0">
            <a:spAutoFit/>
          </a:bodyPr>
          <a:lstStyle/>
          <a:p>
            <a:r>
              <a:rPr lang="en-US" sz="2000" dirty="0">
                <a:solidFill>
                  <a:prstClr val="white"/>
                </a:solidFill>
              </a:rPr>
              <a:t>    </a:t>
            </a:r>
            <a:r>
              <a:rPr lang="en-US" sz="2000" b="1" dirty="0">
                <a:solidFill>
                  <a:srgbClr val="323232"/>
                </a:solidFill>
              </a:rPr>
              <a:t>economics &amp; finance</a:t>
            </a:r>
          </a:p>
        </p:txBody>
      </p:sp>
      <p:sp>
        <p:nvSpPr>
          <p:cNvPr id="28" name="TextBox 27"/>
          <p:cNvSpPr txBox="1"/>
          <p:nvPr/>
        </p:nvSpPr>
        <p:spPr>
          <a:xfrm rot="16200000">
            <a:off x="5829300" y="3901877"/>
            <a:ext cx="4267201" cy="400110"/>
          </a:xfrm>
          <a:prstGeom prst="rect">
            <a:avLst/>
          </a:prstGeom>
          <a:noFill/>
        </p:spPr>
        <p:txBody>
          <a:bodyPr wrap="square" rtlCol="0">
            <a:spAutoFit/>
          </a:bodyPr>
          <a:lstStyle/>
          <a:p>
            <a:pPr algn="ctr"/>
            <a:r>
              <a:rPr lang="en-US" sz="2000" b="1" dirty="0">
                <a:solidFill>
                  <a:prstClr val="black"/>
                </a:solidFill>
              </a:rPr>
              <a:t>policy and politics</a:t>
            </a:r>
          </a:p>
        </p:txBody>
      </p:sp>
      <p:sp>
        <p:nvSpPr>
          <p:cNvPr id="29" name="Right Brace 28"/>
          <p:cNvSpPr/>
          <p:nvPr/>
        </p:nvSpPr>
        <p:spPr>
          <a:xfrm rot="16200000">
            <a:off x="4343402" y="-2286002"/>
            <a:ext cx="380997" cy="76962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solidFill>
                <a:prstClr val="white"/>
              </a:solidFill>
            </a:endParaRPr>
          </a:p>
        </p:txBody>
      </p:sp>
      <p:sp>
        <p:nvSpPr>
          <p:cNvPr id="30" name="TextBox 29"/>
          <p:cNvSpPr txBox="1"/>
          <p:nvPr/>
        </p:nvSpPr>
        <p:spPr>
          <a:xfrm>
            <a:off x="2377931" y="609600"/>
            <a:ext cx="4496680" cy="523220"/>
          </a:xfrm>
          <a:prstGeom prst="rect">
            <a:avLst/>
          </a:prstGeom>
          <a:noFill/>
        </p:spPr>
        <p:txBody>
          <a:bodyPr wrap="none" rtlCol="0">
            <a:spAutoFit/>
          </a:bodyPr>
          <a:lstStyle/>
          <a:p>
            <a:pPr algn="ctr"/>
            <a:r>
              <a:rPr lang="en-US" sz="2800" dirty="0">
                <a:solidFill>
                  <a:srgbClr val="FFFF00"/>
                </a:solidFill>
              </a:rPr>
              <a:t>full-spectrum sustainability</a:t>
            </a:r>
          </a:p>
        </p:txBody>
      </p:sp>
    </p:spTree>
    <p:extLst>
      <p:ext uri="{BB962C8B-B14F-4D97-AF65-F5344CB8AC3E}">
        <p14:creationId xmlns:p14="http://schemas.microsoft.com/office/powerpoint/2010/main" val="92812905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457200" y="381000"/>
            <a:ext cx="8382000" cy="5755422"/>
          </a:xfrm>
          <a:prstGeom prst="rect">
            <a:avLst/>
          </a:prstGeom>
          <a:noFill/>
          <a:ln>
            <a:noFill/>
          </a:ln>
        </p:spPr>
        <p:txBody>
          <a:bodyPr wrap="square" rtlCol="0">
            <a:spAutoFit/>
          </a:bodyPr>
          <a:lstStyle/>
          <a:p>
            <a:r>
              <a:rPr lang="en-US" sz="2800" dirty="0" smtClean="0">
                <a:solidFill>
                  <a:srgbClr val="FFFF00"/>
                </a:solidFill>
              </a:rPr>
              <a:t>Take home the crisis of sustainability is a: </a:t>
            </a:r>
          </a:p>
          <a:p>
            <a:endParaRPr lang="en-US" sz="2800" dirty="0">
              <a:solidFill>
                <a:srgbClr val="FFFF00"/>
              </a:solidFill>
            </a:endParaRPr>
          </a:p>
          <a:p>
            <a:r>
              <a:rPr lang="en-US" sz="2400" dirty="0" smtClean="0">
                <a:solidFill>
                  <a:srgbClr val="FFC000"/>
                </a:solidFill>
              </a:rPr>
              <a:t>1. symptom of political and economic failure;</a:t>
            </a:r>
          </a:p>
          <a:p>
            <a:endParaRPr lang="en-US" sz="2400" dirty="0">
              <a:solidFill>
                <a:srgbClr val="FFC000"/>
              </a:solidFill>
            </a:endParaRPr>
          </a:p>
          <a:p>
            <a:r>
              <a:rPr lang="en-US" sz="2400" dirty="0" smtClean="0">
                <a:solidFill>
                  <a:srgbClr val="FFC000"/>
                </a:solidFill>
              </a:rPr>
              <a:t>2. systemic, civilizational failure, </a:t>
            </a:r>
            <a:r>
              <a:rPr lang="en-US" sz="2400" dirty="0" err="1" smtClean="0">
                <a:solidFill>
                  <a:srgbClr val="FFC000"/>
                </a:solidFill>
              </a:rPr>
              <a:t>ie</a:t>
            </a:r>
            <a:r>
              <a:rPr lang="en-US" sz="2400" dirty="0" smtClean="0">
                <a:solidFill>
                  <a:srgbClr val="FFC000"/>
                </a:solidFill>
              </a:rPr>
              <a:t> tinkering won’t work.</a:t>
            </a:r>
          </a:p>
          <a:p>
            <a:endParaRPr lang="en-US" sz="2400" dirty="0" smtClean="0">
              <a:solidFill>
                <a:srgbClr val="FFC000"/>
              </a:solidFill>
            </a:endParaRPr>
          </a:p>
          <a:p>
            <a:endParaRPr lang="en-US" sz="2400" dirty="0">
              <a:solidFill>
                <a:srgbClr val="FFC000"/>
              </a:solidFill>
            </a:endParaRPr>
          </a:p>
          <a:p>
            <a:r>
              <a:rPr lang="en-US" sz="2400" dirty="0" smtClean="0">
                <a:solidFill>
                  <a:srgbClr val="FFFF00"/>
                </a:solidFill>
              </a:rPr>
              <a:t>What to do?</a:t>
            </a:r>
          </a:p>
          <a:p>
            <a:endParaRPr lang="en-US" sz="2400" dirty="0" smtClean="0">
              <a:solidFill>
                <a:srgbClr val="FFFF00"/>
              </a:solidFill>
            </a:endParaRPr>
          </a:p>
          <a:p>
            <a:endParaRPr lang="en-US" sz="2400" dirty="0">
              <a:solidFill>
                <a:srgbClr val="FFC000"/>
              </a:solidFill>
            </a:endParaRPr>
          </a:p>
          <a:p>
            <a:pPr marL="457200" indent="-457200">
              <a:buFontTx/>
              <a:buAutoNum type="arabicPeriod"/>
            </a:pPr>
            <a:r>
              <a:rPr lang="en-US" sz="2400" dirty="0">
                <a:solidFill>
                  <a:srgbClr val="FFC000"/>
                </a:solidFill>
              </a:rPr>
              <a:t>l</a:t>
            </a:r>
            <a:r>
              <a:rPr lang="en-US" sz="2400" dirty="0" smtClean="0">
                <a:solidFill>
                  <a:srgbClr val="FFC000"/>
                </a:solidFill>
              </a:rPr>
              <a:t>eadership role of anchor institutions; </a:t>
            </a:r>
          </a:p>
          <a:p>
            <a:pPr marL="457200" indent="-457200">
              <a:buFontTx/>
              <a:buAutoNum type="arabicPeriod"/>
            </a:pPr>
            <a:endParaRPr lang="en-US" sz="2400" dirty="0">
              <a:solidFill>
                <a:srgbClr val="FFC000"/>
              </a:solidFill>
            </a:endParaRPr>
          </a:p>
          <a:p>
            <a:pPr marL="457200" indent="-457200">
              <a:buFontTx/>
              <a:buAutoNum type="arabicPeriod"/>
            </a:pPr>
            <a:r>
              <a:rPr lang="en-US" sz="2400" dirty="0">
                <a:solidFill>
                  <a:srgbClr val="FFC000"/>
                </a:solidFill>
              </a:rPr>
              <a:t>c</a:t>
            </a:r>
            <a:r>
              <a:rPr lang="en-US" sz="2400" dirty="0" smtClean="0">
                <a:solidFill>
                  <a:srgbClr val="FFC000"/>
                </a:solidFill>
              </a:rPr>
              <a:t>urricular change </a:t>
            </a:r>
          </a:p>
          <a:p>
            <a:pPr marL="457200" indent="-457200">
              <a:buFontTx/>
              <a:buAutoNum type="arabicPeriod"/>
            </a:pPr>
            <a:endParaRPr lang="en-US" sz="2400" dirty="0">
              <a:solidFill>
                <a:srgbClr val="FFC000"/>
              </a:solidFill>
            </a:endParaRPr>
          </a:p>
          <a:p>
            <a:pPr marL="457200" indent="-457200">
              <a:buFontTx/>
              <a:buAutoNum type="arabicPeriod"/>
            </a:pPr>
            <a:r>
              <a:rPr lang="en-US" sz="2400" dirty="0">
                <a:solidFill>
                  <a:srgbClr val="FFC000"/>
                </a:solidFill>
              </a:rPr>
              <a:t>p</a:t>
            </a:r>
            <a:r>
              <a:rPr lang="en-US" sz="2400" dirty="0" smtClean="0">
                <a:solidFill>
                  <a:srgbClr val="FFC000"/>
                </a:solidFill>
              </a:rPr>
              <a:t>rocurement &amp; investment </a:t>
            </a:r>
            <a:endParaRPr lang="en-US" sz="2400" dirty="0">
              <a:solidFill>
                <a:srgbClr val="FFC000"/>
              </a:solidFill>
            </a:endParaRPr>
          </a:p>
        </p:txBody>
      </p:sp>
      <p:cxnSp>
        <p:nvCxnSpPr>
          <p:cNvPr id="4" name="Straight Connector 3"/>
          <p:cNvCxnSpPr/>
          <p:nvPr/>
        </p:nvCxnSpPr>
        <p:spPr>
          <a:xfrm>
            <a:off x="228600" y="990600"/>
            <a:ext cx="77724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228600" y="3733800"/>
            <a:ext cx="7772400" cy="0"/>
          </a:xfrm>
          <a:prstGeom prst="line">
            <a:avLst/>
          </a:prstGeom>
          <a:ln>
            <a:solidFill>
              <a:srgbClr val="66FF33"/>
            </a:solidFill>
          </a:ln>
        </p:spPr>
        <p:style>
          <a:lnRef idx="2">
            <a:schemeClr val="accent1"/>
          </a:lnRef>
          <a:fillRef idx="0">
            <a:schemeClr val="accent1"/>
          </a:fillRef>
          <a:effectRef idx="1">
            <a:schemeClr val="accent1"/>
          </a:effectRef>
          <a:fontRef idx="minor">
            <a:schemeClr val="tx1"/>
          </a:fontRef>
        </p:style>
      </p:cxnSp>
      <p:sp>
        <p:nvSpPr>
          <p:cNvPr id="3" name="Oval 2"/>
          <p:cNvSpPr/>
          <p:nvPr/>
        </p:nvSpPr>
        <p:spPr>
          <a:xfrm>
            <a:off x="4114800" y="1143000"/>
            <a:ext cx="2667000" cy="685800"/>
          </a:xfrm>
          <a:prstGeom prst="ellipse">
            <a:avLst/>
          </a:prstGeom>
          <a:noFill/>
          <a:ln w="571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95832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0" y="228600"/>
            <a:ext cx="9144000" cy="4893647"/>
          </a:xfrm>
          <a:prstGeom prst="rect">
            <a:avLst/>
          </a:prstGeom>
          <a:noFill/>
        </p:spPr>
        <p:txBody>
          <a:bodyPr wrap="square" rtlCol="0">
            <a:spAutoFit/>
          </a:bodyPr>
          <a:lstStyle/>
          <a:p>
            <a:pPr algn="ctr"/>
            <a:r>
              <a:rPr lang="en-US" sz="2400" dirty="0" smtClean="0">
                <a:solidFill>
                  <a:srgbClr val="66FF33"/>
                </a:solidFill>
                <a:latin typeface="Arial" panose="020B0604020202020204" pitchFamily="34" charset="0"/>
                <a:cs typeface="Arial" panose="020B0604020202020204" pitchFamily="34" charset="0"/>
              </a:rPr>
              <a:t> </a:t>
            </a:r>
            <a:endParaRPr lang="en-US" sz="2400" dirty="0">
              <a:solidFill>
                <a:srgbClr val="66FF33"/>
              </a:solidFill>
              <a:latin typeface="Arial" panose="020B0604020202020204" pitchFamily="34" charset="0"/>
              <a:cs typeface="Arial" panose="020B0604020202020204" pitchFamily="34" charset="0"/>
            </a:endParaRPr>
          </a:p>
          <a:p>
            <a:pPr algn="ctr"/>
            <a:r>
              <a:rPr lang="en-US" sz="2400" dirty="0" smtClean="0">
                <a:solidFill>
                  <a:srgbClr val="FF0000"/>
                </a:solidFill>
                <a:latin typeface="Arial" panose="020B0604020202020204" pitchFamily="34" charset="0"/>
                <a:cs typeface="Arial" panose="020B0604020202020204" pitchFamily="34" charset="0"/>
              </a:rPr>
              <a:t>Dangerous Years: </a:t>
            </a:r>
          </a:p>
          <a:p>
            <a:pPr algn="ctr"/>
            <a:r>
              <a:rPr lang="en-US" sz="2400" dirty="0" smtClean="0">
                <a:solidFill>
                  <a:srgbClr val="FF0000"/>
                </a:solidFill>
                <a:latin typeface="Arial" panose="020B0604020202020204" pitchFamily="34" charset="0"/>
                <a:cs typeface="Arial" panose="020B0604020202020204" pitchFamily="34" charset="0"/>
              </a:rPr>
              <a:t>Climate Change, the Long Emergency, and the Way Forward </a:t>
            </a:r>
          </a:p>
          <a:p>
            <a:pPr algn="ctr"/>
            <a:endParaRPr lang="en-US" sz="2400" dirty="0">
              <a:solidFill>
                <a:srgbClr val="FF0000"/>
              </a:solidFill>
              <a:latin typeface="Arial" panose="020B0604020202020204" pitchFamily="34" charset="0"/>
              <a:cs typeface="Arial" panose="020B0604020202020204" pitchFamily="34" charset="0"/>
            </a:endParaRPr>
          </a:p>
          <a:p>
            <a:pPr algn="ctr"/>
            <a:r>
              <a:rPr lang="en-US" sz="2400" dirty="0" smtClean="0">
                <a:solidFill>
                  <a:srgbClr val="FFFF00"/>
                </a:solidFill>
                <a:latin typeface="Arial" panose="020B0604020202020204" pitchFamily="34" charset="0"/>
                <a:cs typeface="Arial" panose="020B0604020202020204" pitchFamily="34" charset="0"/>
              </a:rPr>
              <a:t>David </a:t>
            </a:r>
            <a:r>
              <a:rPr lang="en-US" sz="2400" dirty="0">
                <a:solidFill>
                  <a:srgbClr val="FFFF00"/>
                </a:solidFill>
                <a:latin typeface="Arial" panose="020B0604020202020204" pitchFamily="34" charset="0"/>
                <a:cs typeface="Arial" panose="020B0604020202020204" pitchFamily="34" charset="0"/>
              </a:rPr>
              <a:t>W. Orr</a:t>
            </a:r>
          </a:p>
          <a:p>
            <a:pPr algn="ctr"/>
            <a:endParaRPr lang="en-US" sz="2400" dirty="0" smtClean="0">
              <a:solidFill>
                <a:srgbClr val="FFFF00"/>
              </a:solidFill>
              <a:latin typeface="Arial" panose="020B0604020202020204" pitchFamily="34" charset="0"/>
              <a:cs typeface="Arial" panose="020B0604020202020204" pitchFamily="34" charset="0"/>
            </a:endParaRPr>
          </a:p>
          <a:p>
            <a:pPr algn="ctr"/>
            <a:endParaRPr lang="en-US" sz="2400" dirty="0">
              <a:solidFill>
                <a:srgbClr val="FFFF00"/>
              </a:solidFill>
              <a:latin typeface="Arial" panose="020B0604020202020204" pitchFamily="34" charset="0"/>
              <a:cs typeface="Arial" panose="020B0604020202020204" pitchFamily="34" charset="0"/>
            </a:endParaRPr>
          </a:p>
          <a:p>
            <a:pPr algn="ctr"/>
            <a:endParaRPr lang="en-US" sz="2400" dirty="0" smtClean="0">
              <a:solidFill>
                <a:srgbClr val="FFFF00"/>
              </a:solidFill>
              <a:latin typeface="Arial" panose="020B0604020202020204" pitchFamily="34" charset="0"/>
              <a:cs typeface="Arial" panose="020B0604020202020204" pitchFamily="34" charset="0"/>
            </a:endParaRPr>
          </a:p>
          <a:p>
            <a:pPr algn="ctr"/>
            <a:endParaRPr lang="en-US" sz="2400" dirty="0">
              <a:solidFill>
                <a:srgbClr val="FFFF00"/>
              </a:solidFill>
              <a:latin typeface="Arial" panose="020B0604020202020204" pitchFamily="34" charset="0"/>
              <a:cs typeface="Arial" panose="020B0604020202020204" pitchFamily="34" charset="0"/>
            </a:endParaRPr>
          </a:p>
          <a:p>
            <a:pPr algn="ctr"/>
            <a:endParaRPr lang="en-US" sz="2400" dirty="0">
              <a:solidFill>
                <a:srgbClr val="FFFF00"/>
              </a:solidFill>
              <a:latin typeface="Arial" panose="020B0604020202020204" pitchFamily="34" charset="0"/>
              <a:cs typeface="Arial" panose="020B0604020202020204" pitchFamily="34" charset="0"/>
            </a:endParaRPr>
          </a:p>
          <a:p>
            <a:pPr algn="ctr"/>
            <a:endParaRPr lang="en-US" sz="2400" dirty="0">
              <a:solidFill>
                <a:srgbClr val="FFFF00"/>
              </a:solidFill>
              <a:latin typeface="Arial" panose="020B0604020202020204" pitchFamily="34" charset="0"/>
              <a:cs typeface="Arial" panose="020B0604020202020204" pitchFamily="34" charset="0"/>
            </a:endParaRPr>
          </a:p>
          <a:p>
            <a:pPr algn="ctr"/>
            <a:r>
              <a:rPr lang="en-US" sz="2400" dirty="0" smtClean="0">
                <a:solidFill>
                  <a:srgbClr val="FFC000"/>
                </a:solidFill>
                <a:latin typeface="Arial" panose="020B0604020202020204" pitchFamily="34" charset="0"/>
                <a:cs typeface="Arial" panose="020B0604020202020204" pitchFamily="34" charset="0"/>
              </a:rPr>
              <a:t>Oberlin Rotary Club</a:t>
            </a:r>
            <a:endParaRPr lang="en-US" sz="2400" dirty="0">
              <a:solidFill>
                <a:srgbClr val="FFC000"/>
              </a:solidFill>
              <a:latin typeface="Arial" panose="020B0604020202020204" pitchFamily="34" charset="0"/>
              <a:cs typeface="Arial" panose="020B0604020202020204" pitchFamily="34" charset="0"/>
            </a:endParaRPr>
          </a:p>
          <a:p>
            <a:pPr algn="ctr"/>
            <a:r>
              <a:rPr lang="en-US" sz="2400" dirty="0" smtClean="0">
                <a:solidFill>
                  <a:srgbClr val="FFC000"/>
                </a:solidFill>
                <a:latin typeface="Arial" panose="020B0604020202020204" pitchFamily="34" charset="0"/>
                <a:cs typeface="Arial" panose="020B0604020202020204" pitchFamily="34" charset="0"/>
              </a:rPr>
              <a:t>December 2, </a:t>
            </a:r>
            <a:r>
              <a:rPr lang="en-US" sz="2400" dirty="0">
                <a:solidFill>
                  <a:srgbClr val="FFC000"/>
                </a:solidFill>
                <a:latin typeface="Arial" panose="020B0604020202020204" pitchFamily="34" charset="0"/>
                <a:cs typeface="Arial" panose="020B0604020202020204" pitchFamily="34" charset="0"/>
              </a:rPr>
              <a:t>2016</a:t>
            </a:r>
          </a:p>
        </p:txBody>
      </p:sp>
    </p:spTree>
    <p:extLst>
      <p:ext uri="{BB962C8B-B14F-4D97-AF65-F5344CB8AC3E}">
        <p14:creationId xmlns:p14="http://schemas.microsoft.com/office/powerpoint/2010/main" val="130410751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dn-images-1.medium.com/max/1000/1*6vSNJVcwibIlKrGjsVquD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7916"/>
            <a:ext cx="6865916" cy="6865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84636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pbs.twimg.com/media/Cxd8UQVUoAEa9a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9200" cy="66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051229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dn-images-1.medium.com/max/1000/0*PVYXIOrlnGoWkuOB.png"/>
          <p:cNvPicPr>
            <a:picLocks noChangeAspect="1" noChangeArrowheads="1"/>
          </p:cNvPicPr>
          <p:nvPr/>
        </p:nvPicPr>
        <p:blipFill rotWithShape="1">
          <a:blip r:embed="rId2">
            <a:extLst>
              <a:ext uri="{28A0092B-C50C-407E-A947-70E740481C1C}">
                <a14:useLocalDpi xmlns:a14="http://schemas.microsoft.com/office/drawing/2010/main" val="0"/>
              </a:ext>
            </a:extLst>
          </a:blip>
          <a:srcRect l="2894" r="5090"/>
          <a:stretch/>
        </p:blipFill>
        <p:spPr bwMode="auto">
          <a:xfrm>
            <a:off x="34778" y="1295400"/>
            <a:ext cx="9022001" cy="3657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724401" y="6477000"/>
            <a:ext cx="3566939" cy="369332"/>
          </a:xfrm>
          <a:prstGeom prst="rect">
            <a:avLst/>
          </a:prstGeom>
          <a:noFill/>
        </p:spPr>
        <p:txBody>
          <a:bodyPr wrap="none" lIns="91430" tIns="45715" rIns="91430" bIns="45715" rtlCol="0">
            <a:spAutoFit/>
          </a:bodyPr>
          <a:lstStyle/>
          <a:p>
            <a:pPr defTabSz="914305"/>
            <a:r>
              <a:rPr lang="en-US" dirty="0" smtClean="0">
                <a:solidFill>
                  <a:prstClr val="black"/>
                </a:solidFill>
              </a:rPr>
              <a:t>Burke, Hsiang, Miguel, </a:t>
            </a:r>
            <a:r>
              <a:rPr lang="en-US" i="1" dirty="0" smtClean="0">
                <a:solidFill>
                  <a:prstClr val="black"/>
                </a:solidFill>
              </a:rPr>
              <a:t>Nature</a:t>
            </a:r>
            <a:r>
              <a:rPr lang="en-US" dirty="0" smtClean="0">
                <a:solidFill>
                  <a:prstClr val="black"/>
                </a:solidFill>
              </a:rPr>
              <a:t>, 2015</a:t>
            </a:r>
            <a:endParaRPr lang="en-US" dirty="0">
              <a:solidFill>
                <a:prstClr val="black"/>
              </a:solidFill>
            </a:endParaRPr>
          </a:p>
        </p:txBody>
      </p:sp>
    </p:spTree>
    <p:extLst>
      <p:ext uri="{BB962C8B-B14F-4D97-AF65-F5344CB8AC3E}">
        <p14:creationId xmlns:p14="http://schemas.microsoft.com/office/powerpoint/2010/main" val="41539387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402" t="2976" r="11589"/>
          <a:stretch/>
        </p:blipFill>
        <p:spPr bwMode="auto">
          <a:xfrm>
            <a:off x="68360" y="457201"/>
            <a:ext cx="9075641" cy="6185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22588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016laflood_2"/>
          <p:cNvPicPr>
            <a:picLocks noChangeAspect="1" noChangeArrowheads="1"/>
          </p:cNvPicPr>
          <p:nvPr/>
        </p:nvPicPr>
        <p:blipFill rotWithShape="1">
          <a:blip r:embed="rId2">
            <a:extLst>
              <a:ext uri="{28A0092B-C50C-407E-A947-70E740481C1C}">
                <a14:useLocalDpi xmlns:a14="http://schemas.microsoft.com/office/drawing/2010/main" val="0"/>
              </a:ext>
            </a:extLst>
          </a:blip>
          <a:srcRect l="18360" t="6304" r="17786" b="5398"/>
          <a:stretch/>
        </p:blipFill>
        <p:spPr bwMode="auto">
          <a:xfrm>
            <a:off x="152400" y="-29688"/>
            <a:ext cx="8839200" cy="687700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19400" y="4419600"/>
            <a:ext cx="3520516" cy="461665"/>
          </a:xfrm>
          <a:prstGeom prst="rect">
            <a:avLst/>
          </a:prstGeom>
          <a:noFill/>
        </p:spPr>
        <p:txBody>
          <a:bodyPr wrap="none" lIns="91430" tIns="45715" rIns="91430" bIns="45715" rtlCol="0">
            <a:spAutoFit/>
          </a:bodyPr>
          <a:lstStyle/>
          <a:p>
            <a:pPr defTabSz="914305"/>
            <a:r>
              <a:rPr lang="en-US" sz="2400" dirty="0">
                <a:solidFill>
                  <a:prstClr val="white"/>
                </a:solidFill>
                <a:latin typeface="Arial" panose="020B0604020202020204" pitchFamily="34" charset="0"/>
                <a:cs typeface="Arial" panose="020B0604020202020204" pitchFamily="34" charset="0"/>
              </a:rPr>
              <a:t>“40% more often” NOAA</a:t>
            </a:r>
          </a:p>
        </p:txBody>
      </p:sp>
      <p:cxnSp>
        <p:nvCxnSpPr>
          <p:cNvPr id="5" name="Straight Connector 4"/>
          <p:cNvCxnSpPr/>
          <p:nvPr/>
        </p:nvCxnSpPr>
        <p:spPr>
          <a:xfrm>
            <a:off x="2819401" y="4881265"/>
            <a:ext cx="3733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75657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orr\AppData\Local\Temp\F1.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0367"/>
            <a:ext cx="7543800" cy="66302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9920" y="5943506"/>
            <a:ext cx="1226880" cy="652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9077308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2016laflood_1"/>
          <p:cNvPicPr>
            <a:picLocks noChangeAspect="1" noChangeArrowheads="1"/>
          </p:cNvPicPr>
          <p:nvPr/>
        </p:nvPicPr>
        <p:blipFill rotWithShape="1">
          <a:blip r:embed="rId2">
            <a:extLst>
              <a:ext uri="{28A0092B-C50C-407E-A947-70E740481C1C}">
                <a14:useLocalDpi xmlns:a14="http://schemas.microsoft.com/office/drawing/2010/main" val="0"/>
              </a:ext>
            </a:extLst>
          </a:blip>
          <a:srcRect l="19283" t="7041" r="17831" b="5052"/>
          <a:stretch/>
        </p:blipFill>
        <p:spPr bwMode="auto">
          <a:xfrm>
            <a:off x="228600" y="-25729"/>
            <a:ext cx="8718024" cy="6856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3031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736" t="5710" r="9764" b="9215"/>
          <a:stretch/>
        </p:blipFill>
        <p:spPr bwMode="auto">
          <a:xfrm>
            <a:off x="228600" y="23869"/>
            <a:ext cx="8686800" cy="68427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32037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112" t="35431" r="8295" b="13869"/>
          <a:stretch/>
        </p:blipFill>
        <p:spPr bwMode="auto">
          <a:xfrm>
            <a:off x="-22679" y="1676400"/>
            <a:ext cx="9112544"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653893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212" t="14222" r="6241" b="24584"/>
          <a:stretch/>
        </p:blipFill>
        <p:spPr bwMode="auto">
          <a:xfrm>
            <a:off x="76200" y="292597"/>
            <a:ext cx="9081508" cy="61082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57965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eavy and persistant rainfall creates flooding at the river Calder on December 26, 2015 in Sowerby Bridge, UK. (Photo via Shutter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5806"/>
            <a:ext cx="9176120" cy="61221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0" y="76200"/>
            <a:ext cx="9144000" cy="461665"/>
          </a:xfrm>
          <a:prstGeom prst="rect">
            <a:avLst/>
          </a:prstGeom>
          <a:noFill/>
        </p:spPr>
        <p:txBody>
          <a:bodyPr wrap="square" rtlCol="0">
            <a:spAutoFit/>
          </a:bodyPr>
          <a:lstStyle/>
          <a:p>
            <a:pPr algn="ctr"/>
            <a:r>
              <a:rPr lang="en-US" sz="2400" dirty="0">
                <a:solidFill>
                  <a:prstClr val="black"/>
                </a:solidFill>
              </a:rPr>
              <a:t>U.K. December 26, 2015</a:t>
            </a:r>
          </a:p>
        </p:txBody>
      </p:sp>
    </p:spTree>
    <p:extLst>
      <p:ext uri="{BB962C8B-B14F-4D97-AF65-F5344CB8AC3E}">
        <p14:creationId xmlns:p14="http://schemas.microsoft.com/office/powerpoint/2010/main" val="401262766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With greater melting of the sea ice, polar bears (above, off northern Alaska in 2007) find hunting for prey hard.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 name="AutoShape 4" descr="https://i.guim.co.uk/img/media/e3ed0d67c976214202fbdf013dca98b64bd95bb6/132_242_1233_740/1233.jpg?w=700&amp;q=85&amp;auto=format&amp;sharp=10&amp;s=8c389dde4b4b91b6b907ceb5108dc0dd"/>
          <p:cNvSpPr>
            <a:spLocks noChangeAspect="1" noChangeArrowheads="1"/>
          </p:cNvSpPr>
          <p:nvPr/>
        </p:nvSpPr>
        <p:spPr bwMode="auto">
          <a:xfrm>
            <a:off x="307974" y="7937"/>
            <a:ext cx="8836026" cy="677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sz="2400" dirty="0">
                <a:solidFill>
                  <a:prstClr val="black"/>
                </a:solidFill>
              </a:rPr>
              <a:t>Damage by Pine Bark Beetle . . </a:t>
            </a:r>
            <a:r>
              <a:rPr lang="en-US" sz="2400">
                <a:solidFill>
                  <a:prstClr val="black"/>
                </a:solidFill>
              </a:rPr>
              <a:t>. 89,000,000 acres </a:t>
            </a:r>
            <a:endParaRPr lang="en-US" sz="2400" dirty="0">
              <a:solidFill>
                <a:prstClr val="black"/>
              </a:solidFill>
            </a:endParaRPr>
          </a:p>
        </p:txBody>
      </p:sp>
      <p:pic>
        <p:nvPicPr>
          <p:cNvPr id="1030" name="Picture 6" descr="A 100,000 acre spruce beetle kill drapes this alpine mountain park like a heavy wool blanket. Except for a green strip of young trees along the old logging roads that crisscross forested areas like these, ninety percent or more of the rest of the forest has been killed. Groundhog Park, La Garita Range, Rio Grande National Forest, south central Colorado, elev. 11,000 feet. Background: Mesa Mountain, elev. 12,994 feet. (Photo: Bruce Melt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8" y="788416"/>
            <a:ext cx="9135932" cy="6066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084752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dn.thinkprogress.org/wp-content/uploads/2015/10/27122340/shutterstock_181867136-1-1024x68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81000"/>
            <a:ext cx="9126175" cy="6096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105" r="4790"/>
          <a:stretch/>
        </p:blipFill>
        <p:spPr bwMode="auto">
          <a:xfrm>
            <a:off x="-87676" y="381000"/>
            <a:ext cx="9301524" cy="5986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209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graphics8.nytimes.com/images/2015/12/20/opinion/sunday/27YIP-2015-SEPTEMBER-ADD1/27YIP-2015-SEPTEMBER-ADD1-jumb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844"/>
            <a:ext cx="9753600" cy="6819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39691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6339" t="8212" r="40100" b="20639"/>
          <a:stretch>
            <a:fillRect/>
          </a:stretch>
        </p:blipFill>
        <p:spPr bwMode="auto">
          <a:xfrm>
            <a:off x="0" y="26988"/>
            <a:ext cx="8993188" cy="678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615" t="6743" r="16631" b="13509"/>
          <a:stretch/>
        </p:blipFill>
        <p:spPr bwMode="auto">
          <a:xfrm>
            <a:off x="1295400" y="50004"/>
            <a:ext cx="7010400" cy="6736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5347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_blank_for_CDK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576" y="-1233487"/>
            <a:ext cx="2857500" cy="25717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ogo_blank_for_CDK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75" y="-1081087"/>
            <a:ext cx="2857500" cy="257175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commondreams.org/sites/default/files/styles/cd_large/public/headlines/science_climate_letter.jpg?itok=GYJu6Y1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26" y="1474829"/>
            <a:ext cx="9096375"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55576" y="457200"/>
            <a:ext cx="9028808" cy="830997"/>
          </a:xfrm>
          <a:prstGeom prst="rect">
            <a:avLst/>
          </a:prstGeom>
          <a:noFill/>
        </p:spPr>
        <p:txBody>
          <a:bodyPr wrap="square" lIns="91430" tIns="45715" rIns="91430" bIns="45715" rtlCol="0">
            <a:spAutoFit/>
          </a:bodyPr>
          <a:lstStyle/>
          <a:p>
            <a:pPr defTabSz="914305"/>
            <a:r>
              <a:rPr lang="en-US" sz="2400" dirty="0">
                <a:solidFill>
                  <a:prstClr val="black"/>
                </a:solidFill>
              </a:rPr>
              <a:t>Letter signed by 375 members of the National Academy of Sciences</a:t>
            </a:r>
          </a:p>
          <a:p>
            <a:pPr defTabSz="914305"/>
            <a:r>
              <a:rPr lang="en-US" sz="2400" dirty="0">
                <a:solidFill>
                  <a:prstClr val="black"/>
                </a:solidFill>
              </a:rPr>
              <a:t>Including 30 Nobel Laureates</a:t>
            </a:r>
            <a:r>
              <a:rPr lang="en-US" sz="2400">
                <a:solidFill>
                  <a:prstClr val="black"/>
                </a:solidFill>
              </a:rPr>
              <a:t>, September 20, 1916</a:t>
            </a:r>
            <a:endParaRPr lang="en-US" sz="2400" dirty="0">
              <a:solidFill>
                <a:prstClr val="black"/>
              </a:solidFill>
            </a:endParaRPr>
          </a:p>
        </p:txBody>
      </p:sp>
    </p:spTree>
    <p:extLst>
      <p:ext uri="{BB962C8B-B14F-4D97-AF65-F5344CB8AC3E}">
        <p14:creationId xmlns:p14="http://schemas.microsoft.com/office/powerpoint/2010/main" val="291944289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p:cNvSpPr>
            <a:spLocks noChangeAspect="1" noChangeArrowheads="1" noTextEdit="1"/>
          </p:cNvSpPr>
          <p:nvPr/>
        </p:nvSpPr>
        <p:spPr bwMode="auto">
          <a:xfrm>
            <a:off x="0" y="103188"/>
            <a:ext cx="9144001" cy="665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 name="Rectangle 5"/>
          <p:cNvSpPr>
            <a:spLocks noChangeArrowheads="1"/>
          </p:cNvSpPr>
          <p:nvPr/>
        </p:nvSpPr>
        <p:spPr bwMode="auto">
          <a:xfrm>
            <a:off x="-4763" y="98425"/>
            <a:ext cx="9153526" cy="6661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Rectangle 6"/>
          <p:cNvSpPr>
            <a:spLocks noChangeArrowheads="1"/>
          </p:cNvSpPr>
          <p:nvPr/>
        </p:nvSpPr>
        <p:spPr bwMode="auto">
          <a:xfrm>
            <a:off x="0" y="107950"/>
            <a:ext cx="9139238" cy="6646863"/>
          </a:xfrm>
          <a:prstGeom prst="rect">
            <a:avLst/>
          </a:prstGeom>
          <a:solidFill>
            <a:srgbClr val="FFFFFF"/>
          </a:solidFill>
          <a:ln w="1111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Rectangle 7"/>
          <p:cNvSpPr>
            <a:spLocks noChangeArrowheads="1"/>
          </p:cNvSpPr>
          <p:nvPr/>
        </p:nvSpPr>
        <p:spPr bwMode="auto">
          <a:xfrm>
            <a:off x="1114425" y="712788"/>
            <a:ext cx="7824788" cy="5105400"/>
          </a:xfrm>
          <a:prstGeom prst="rect">
            <a:avLst/>
          </a:prstGeom>
          <a:solidFill>
            <a:srgbClr val="FFFFFF"/>
          </a:solidFill>
          <a:ln w="1111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Line 8"/>
          <p:cNvSpPr>
            <a:spLocks noChangeShapeType="1"/>
          </p:cNvSpPr>
          <p:nvPr/>
        </p:nvSpPr>
        <p:spPr bwMode="auto">
          <a:xfrm>
            <a:off x="1114425" y="5668963"/>
            <a:ext cx="7824788"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Line 9"/>
          <p:cNvSpPr>
            <a:spLocks noChangeShapeType="1"/>
          </p:cNvSpPr>
          <p:nvPr/>
        </p:nvSpPr>
        <p:spPr bwMode="auto">
          <a:xfrm>
            <a:off x="1114425" y="4710113"/>
            <a:ext cx="7824788"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Line 10"/>
          <p:cNvSpPr>
            <a:spLocks noChangeShapeType="1"/>
          </p:cNvSpPr>
          <p:nvPr/>
        </p:nvSpPr>
        <p:spPr bwMode="auto">
          <a:xfrm>
            <a:off x="1114425" y="3744913"/>
            <a:ext cx="7824788"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Line 11"/>
          <p:cNvSpPr>
            <a:spLocks noChangeShapeType="1"/>
          </p:cNvSpPr>
          <p:nvPr/>
        </p:nvSpPr>
        <p:spPr bwMode="auto">
          <a:xfrm>
            <a:off x="1114425" y="2779713"/>
            <a:ext cx="7824788"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Line 12"/>
          <p:cNvSpPr>
            <a:spLocks noChangeShapeType="1"/>
          </p:cNvSpPr>
          <p:nvPr/>
        </p:nvSpPr>
        <p:spPr bwMode="auto">
          <a:xfrm>
            <a:off x="1114425" y="1820863"/>
            <a:ext cx="7824788"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Line 13"/>
          <p:cNvSpPr>
            <a:spLocks noChangeShapeType="1"/>
          </p:cNvSpPr>
          <p:nvPr/>
        </p:nvSpPr>
        <p:spPr bwMode="auto">
          <a:xfrm>
            <a:off x="1114425" y="857250"/>
            <a:ext cx="7824788"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Line 14"/>
          <p:cNvSpPr>
            <a:spLocks noChangeShapeType="1"/>
          </p:cNvSpPr>
          <p:nvPr/>
        </p:nvSpPr>
        <p:spPr bwMode="auto">
          <a:xfrm flipV="1">
            <a:off x="1257300" y="712788"/>
            <a:ext cx="0" cy="510540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 name="Line 15"/>
          <p:cNvSpPr>
            <a:spLocks noChangeShapeType="1"/>
          </p:cNvSpPr>
          <p:nvPr/>
        </p:nvSpPr>
        <p:spPr bwMode="auto">
          <a:xfrm flipV="1">
            <a:off x="2765425" y="712788"/>
            <a:ext cx="0" cy="510540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 name="Line 16"/>
          <p:cNvSpPr>
            <a:spLocks noChangeShapeType="1"/>
          </p:cNvSpPr>
          <p:nvPr/>
        </p:nvSpPr>
        <p:spPr bwMode="auto">
          <a:xfrm flipV="1">
            <a:off x="4271962" y="712788"/>
            <a:ext cx="0" cy="510540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Line 17"/>
          <p:cNvSpPr>
            <a:spLocks noChangeShapeType="1"/>
          </p:cNvSpPr>
          <p:nvPr/>
        </p:nvSpPr>
        <p:spPr bwMode="auto">
          <a:xfrm flipV="1">
            <a:off x="5780088" y="712788"/>
            <a:ext cx="0" cy="510540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Line 18"/>
          <p:cNvSpPr>
            <a:spLocks noChangeShapeType="1"/>
          </p:cNvSpPr>
          <p:nvPr/>
        </p:nvSpPr>
        <p:spPr bwMode="auto">
          <a:xfrm flipV="1">
            <a:off x="7288213" y="712788"/>
            <a:ext cx="0" cy="510540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Line 19"/>
          <p:cNvSpPr>
            <a:spLocks noChangeShapeType="1"/>
          </p:cNvSpPr>
          <p:nvPr/>
        </p:nvSpPr>
        <p:spPr bwMode="auto">
          <a:xfrm flipV="1">
            <a:off x="8794750" y="712788"/>
            <a:ext cx="0" cy="510540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20"/>
          <p:cNvSpPr>
            <a:spLocks/>
          </p:cNvSpPr>
          <p:nvPr/>
        </p:nvSpPr>
        <p:spPr bwMode="auto">
          <a:xfrm>
            <a:off x="1335087" y="1095375"/>
            <a:ext cx="7459663" cy="2600325"/>
          </a:xfrm>
          <a:custGeom>
            <a:avLst/>
            <a:gdLst>
              <a:gd name="T0" fmla="*/ 13 w 1346"/>
              <a:gd name="T1" fmla="*/ 0 h 469"/>
              <a:gd name="T2" fmla="*/ 40 w 1346"/>
              <a:gd name="T3" fmla="*/ 8 h 469"/>
              <a:gd name="T4" fmla="*/ 68 w 1346"/>
              <a:gd name="T5" fmla="*/ 10 h 469"/>
              <a:gd name="T6" fmla="*/ 95 w 1346"/>
              <a:gd name="T7" fmla="*/ 10 h 469"/>
              <a:gd name="T8" fmla="*/ 122 w 1346"/>
              <a:gd name="T9" fmla="*/ 13 h 469"/>
              <a:gd name="T10" fmla="*/ 149 w 1346"/>
              <a:gd name="T11" fmla="*/ 13 h 469"/>
              <a:gd name="T12" fmla="*/ 176 w 1346"/>
              <a:gd name="T13" fmla="*/ 15 h 469"/>
              <a:gd name="T14" fmla="*/ 204 w 1346"/>
              <a:gd name="T15" fmla="*/ 18 h 469"/>
              <a:gd name="T16" fmla="*/ 231 w 1346"/>
              <a:gd name="T17" fmla="*/ 18 h 469"/>
              <a:gd name="T18" fmla="*/ 258 w 1346"/>
              <a:gd name="T19" fmla="*/ 17 h 469"/>
              <a:gd name="T20" fmla="*/ 285 w 1346"/>
              <a:gd name="T21" fmla="*/ 16 h 469"/>
              <a:gd name="T22" fmla="*/ 312 w 1346"/>
              <a:gd name="T23" fmla="*/ 17 h 469"/>
              <a:gd name="T24" fmla="*/ 339 w 1346"/>
              <a:gd name="T25" fmla="*/ 17 h 469"/>
              <a:gd name="T26" fmla="*/ 367 w 1346"/>
              <a:gd name="T27" fmla="*/ 18 h 469"/>
              <a:gd name="T28" fmla="*/ 394 w 1346"/>
              <a:gd name="T29" fmla="*/ 19 h 469"/>
              <a:gd name="T30" fmla="*/ 421 w 1346"/>
              <a:gd name="T31" fmla="*/ 19 h 469"/>
              <a:gd name="T32" fmla="*/ 448 w 1346"/>
              <a:gd name="T33" fmla="*/ 19 h 469"/>
              <a:gd name="T34" fmla="*/ 475 w 1346"/>
              <a:gd name="T35" fmla="*/ 21 h 469"/>
              <a:gd name="T36" fmla="*/ 503 w 1346"/>
              <a:gd name="T37" fmla="*/ 21 h 469"/>
              <a:gd name="T38" fmla="*/ 530 w 1346"/>
              <a:gd name="T39" fmla="*/ 21 h 469"/>
              <a:gd name="T40" fmla="*/ 557 w 1346"/>
              <a:gd name="T41" fmla="*/ 21 h 469"/>
              <a:gd name="T42" fmla="*/ 584 w 1346"/>
              <a:gd name="T43" fmla="*/ 20 h 469"/>
              <a:gd name="T44" fmla="*/ 611 w 1346"/>
              <a:gd name="T45" fmla="*/ 19 h 469"/>
              <a:gd name="T46" fmla="*/ 639 w 1346"/>
              <a:gd name="T47" fmla="*/ 20 h 469"/>
              <a:gd name="T48" fmla="*/ 666 w 1346"/>
              <a:gd name="T49" fmla="*/ 21 h 469"/>
              <a:gd name="T50" fmla="*/ 693 w 1346"/>
              <a:gd name="T51" fmla="*/ 20 h 469"/>
              <a:gd name="T52" fmla="*/ 720 w 1346"/>
              <a:gd name="T53" fmla="*/ 21 h 469"/>
              <a:gd name="T54" fmla="*/ 747 w 1346"/>
              <a:gd name="T55" fmla="*/ 21 h 469"/>
              <a:gd name="T56" fmla="*/ 775 w 1346"/>
              <a:gd name="T57" fmla="*/ 17 h 469"/>
              <a:gd name="T58" fmla="*/ 802 w 1346"/>
              <a:gd name="T59" fmla="*/ 17 h 469"/>
              <a:gd name="T60" fmla="*/ 829 w 1346"/>
              <a:gd name="T61" fmla="*/ 14 h 469"/>
              <a:gd name="T62" fmla="*/ 856 w 1346"/>
              <a:gd name="T63" fmla="*/ 13 h 469"/>
              <a:gd name="T64" fmla="*/ 883 w 1346"/>
              <a:gd name="T65" fmla="*/ 12 h 469"/>
              <a:gd name="T66" fmla="*/ 910 w 1346"/>
              <a:gd name="T67" fmla="*/ 12 h 469"/>
              <a:gd name="T68" fmla="*/ 938 w 1346"/>
              <a:gd name="T69" fmla="*/ 16 h 469"/>
              <a:gd name="T70" fmla="*/ 965 w 1346"/>
              <a:gd name="T71" fmla="*/ 15 h 469"/>
              <a:gd name="T72" fmla="*/ 992 w 1346"/>
              <a:gd name="T73" fmla="*/ 18 h 469"/>
              <a:gd name="T74" fmla="*/ 1019 w 1346"/>
              <a:gd name="T75" fmla="*/ 20 h 469"/>
              <a:gd name="T76" fmla="*/ 1046 w 1346"/>
              <a:gd name="T77" fmla="*/ 24 h 469"/>
              <a:gd name="T78" fmla="*/ 1074 w 1346"/>
              <a:gd name="T79" fmla="*/ 28 h 469"/>
              <a:gd name="T80" fmla="*/ 1101 w 1346"/>
              <a:gd name="T81" fmla="*/ 27 h 469"/>
              <a:gd name="T82" fmla="*/ 1128 w 1346"/>
              <a:gd name="T83" fmla="*/ 32 h 469"/>
              <a:gd name="T84" fmla="*/ 1155 w 1346"/>
              <a:gd name="T85" fmla="*/ 43 h 469"/>
              <a:gd name="T86" fmla="*/ 1182 w 1346"/>
              <a:gd name="T87" fmla="*/ 48 h 469"/>
              <a:gd name="T88" fmla="*/ 1210 w 1346"/>
              <a:gd name="T89" fmla="*/ 64 h 469"/>
              <a:gd name="T90" fmla="*/ 1237 w 1346"/>
              <a:gd name="T91" fmla="*/ 67 h 469"/>
              <a:gd name="T92" fmla="*/ 1264 w 1346"/>
              <a:gd name="T93" fmla="*/ 75 h 469"/>
              <a:gd name="T94" fmla="*/ 1291 w 1346"/>
              <a:gd name="T95" fmla="*/ 114 h 469"/>
              <a:gd name="T96" fmla="*/ 1318 w 1346"/>
              <a:gd name="T97" fmla="*/ 205 h 469"/>
              <a:gd name="T98" fmla="*/ 1346 w 1346"/>
              <a:gd name="T99" fmla="*/ 46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46" h="469">
                <a:moveTo>
                  <a:pt x="0" y="4"/>
                </a:moveTo>
                <a:lnTo>
                  <a:pt x="13" y="0"/>
                </a:lnTo>
                <a:lnTo>
                  <a:pt x="27" y="2"/>
                </a:lnTo>
                <a:lnTo>
                  <a:pt x="40" y="8"/>
                </a:lnTo>
                <a:lnTo>
                  <a:pt x="54" y="10"/>
                </a:lnTo>
                <a:lnTo>
                  <a:pt x="68" y="10"/>
                </a:lnTo>
                <a:lnTo>
                  <a:pt x="81" y="11"/>
                </a:lnTo>
                <a:lnTo>
                  <a:pt x="95" y="10"/>
                </a:lnTo>
                <a:lnTo>
                  <a:pt x="108" y="12"/>
                </a:lnTo>
                <a:lnTo>
                  <a:pt x="122" y="13"/>
                </a:lnTo>
                <a:lnTo>
                  <a:pt x="136" y="12"/>
                </a:lnTo>
                <a:lnTo>
                  <a:pt x="149" y="13"/>
                </a:lnTo>
                <a:lnTo>
                  <a:pt x="163" y="12"/>
                </a:lnTo>
                <a:lnTo>
                  <a:pt x="176" y="15"/>
                </a:lnTo>
                <a:lnTo>
                  <a:pt x="190" y="14"/>
                </a:lnTo>
                <a:lnTo>
                  <a:pt x="204" y="18"/>
                </a:lnTo>
                <a:lnTo>
                  <a:pt x="217" y="17"/>
                </a:lnTo>
                <a:lnTo>
                  <a:pt x="231" y="18"/>
                </a:lnTo>
                <a:lnTo>
                  <a:pt x="244" y="19"/>
                </a:lnTo>
                <a:lnTo>
                  <a:pt x="258" y="17"/>
                </a:lnTo>
                <a:lnTo>
                  <a:pt x="271" y="16"/>
                </a:lnTo>
                <a:lnTo>
                  <a:pt x="285" y="16"/>
                </a:lnTo>
                <a:lnTo>
                  <a:pt x="299" y="16"/>
                </a:lnTo>
                <a:lnTo>
                  <a:pt x="312" y="17"/>
                </a:lnTo>
                <a:lnTo>
                  <a:pt x="326" y="18"/>
                </a:lnTo>
                <a:lnTo>
                  <a:pt x="339" y="17"/>
                </a:lnTo>
                <a:lnTo>
                  <a:pt x="353" y="17"/>
                </a:lnTo>
                <a:lnTo>
                  <a:pt x="367" y="18"/>
                </a:lnTo>
                <a:lnTo>
                  <a:pt x="380" y="19"/>
                </a:lnTo>
                <a:lnTo>
                  <a:pt x="394" y="19"/>
                </a:lnTo>
                <a:lnTo>
                  <a:pt x="407" y="18"/>
                </a:lnTo>
                <a:lnTo>
                  <a:pt x="421" y="19"/>
                </a:lnTo>
                <a:lnTo>
                  <a:pt x="435" y="19"/>
                </a:lnTo>
                <a:lnTo>
                  <a:pt x="448" y="19"/>
                </a:lnTo>
                <a:lnTo>
                  <a:pt x="462" y="20"/>
                </a:lnTo>
                <a:lnTo>
                  <a:pt x="475" y="21"/>
                </a:lnTo>
                <a:lnTo>
                  <a:pt x="489" y="21"/>
                </a:lnTo>
                <a:lnTo>
                  <a:pt x="503" y="21"/>
                </a:lnTo>
                <a:lnTo>
                  <a:pt x="516" y="19"/>
                </a:lnTo>
                <a:lnTo>
                  <a:pt x="530" y="21"/>
                </a:lnTo>
                <a:lnTo>
                  <a:pt x="543" y="21"/>
                </a:lnTo>
                <a:lnTo>
                  <a:pt x="557" y="21"/>
                </a:lnTo>
                <a:lnTo>
                  <a:pt x="571" y="19"/>
                </a:lnTo>
                <a:lnTo>
                  <a:pt x="584" y="20"/>
                </a:lnTo>
                <a:lnTo>
                  <a:pt x="598" y="20"/>
                </a:lnTo>
                <a:lnTo>
                  <a:pt x="611" y="19"/>
                </a:lnTo>
                <a:lnTo>
                  <a:pt x="625" y="21"/>
                </a:lnTo>
                <a:lnTo>
                  <a:pt x="639" y="20"/>
                </a:lnTo>
                <a:lnTo>
                  <a:pt x="652" y="22"/>
                </a:lnTo>
                <a:lnTo>
                  <a:pt x="666" y="21"/>
                </a:lnTo>
                <a:lnTo>
                  <a:pt x="679" y="19"/>
                </a:lnTo>
                <a:lnTo>
                  <a:pt x="693" y="20"/>
                </a:lnTo>
                <a:lnTo>
                  <a:pt x="707" y="21"/>
                </a:lnTo>
                <a:lnTo>
                  <a:pt x="720" y="21"/>
                </a:lnTo>
                <a:lnTo>
                  <a:pt x="734" y="21"/>
                </a:lnTo>
                <a:lnTo>
                  <a:pt x="747" y="21"/>
                </a:lnTo>
                <a:lnTo>
                  <a:pt x="761" y="21"/>
                </a:lnTo>
                <a:lnTo>
                  <a:pt x="775" y="17"/>
                </a:lnTo>
                <a:lnTo>
                  <a:pt x="788" y="17"/>
                </a:lnTo>
                <a:lnTo>
                  <a:pt x="802" y="17"/>
                </a:lnTo>
                <a:lnTo>
                  <a:pt x="815" y="15"/>
                </a:lnTo>
                <a:lnTo>
                  <a:pt x="829" y="14"/>
                </a:lnTo>
                <a:lnTo>
                  <a:pt x="842" y="13"/>
                </a:lnTo>
                <a:lnTo>
                  <a:pt x="856" y="13"/>
                </a:lnTo>
                <a:lnTo>
                  <a:pt x="870" y="12"/>
                </a:lnTo>
                <a:lnTo>
                  <a:pt x="883" y="12"/>
                </a:lnTo>
                <a:lnTo>
                  <a:pt x="897" y="14"/>
                </a:lnTo>
                <a:lnTo>
                  <a:pt x="910" y="12"/>
                </a:lnTo>
                <a:lnTo>
                  <a:pt x="924" y="14"/>
                </a:lnTo>
                <a:lnTo>
                  <a:pt x="938" y="16"/>
                </a:lnTo>
                <a:lnTo>
                  <a:pt x="951" y="16"/>
                </a:lnTo>
                <a:lnTo>
                  <a:pt x="965" y="15"/>
                </a:lnTo>
                <a:lnTo>
                  <a:pt x="978" y="17"/>
                </a:lnTo>
                <a:lnTo>
                  <a:pt x="992" y="18"/>
                </a:lnTo>
                <a:lnTo>
                  <a:pt x="1006" y="20"/>
                </a:lnTo>
                <a:lnTo>
                  <a:pt x="1019" y="20"/>
                </a:lnTo>
                <a:lnTo>
                  <a:pt x="1033" y="23"/>
                </a:lnTo>
                <a:lnTo>
                  <a:pt x="1046" y="24"/>
                </a:lnTo>
                <a:lnTo>
                  <a:pt x="1060" y="24"/>
                </a:lnTo>
                <a:lnTo>
                  <a:pt x="1074" y="28"/>
                </a:lnTo>
                <a:lnTo>
                  <a:pt x="1087" y="28"/>
                </a:lnTo>
                <a:lnTo>
                  <a:pt x="1101" y="27"/>
                </a:lnTo>
                <a:lnTo>
                  <a:pt x="1114" y="28"/>
                </a:lnTo>
                <a:lnTo>
                  <a:pt x="1128" y="32"/>
                </a:lnTo>
                <a:lnTo>
                  <a:pt x="1142" y="40"/>
                </a:lnTo>
                <a:lnTo>
                  <a:pt x="1155" y="43"/>
                </a:lnTo>
                <a:lnTo>
                  <a:pt x="1169" y="45"/>
                </a:lnTo>
                <a:lnTo>
                  <a:pt x="1182" y="48"/>
                </a:lnTo>
                <a:lnTo>
                  <a:pt x="1196" y="54"/>
                </a:lnTo>
                <a:lnTo>
                  <a:pt x="1210" y="64"/>
                </a:lnTo>
                <a:lnTo>
                  <a:pt x="1223" y="67"/>
                </a:lnTo>
                <a:lnTo>
                  <a:pt x="1237" y="67"/>
                </a:lnTo>
                <a:lnTo>
                  <a:pt x="1250" y="70"/>
                </a:lnTo>
                <a:lnTo>
                  <a:pt x="1264" y="75"/>
                </a:lnTo>
                <a:lnTo>
                  <a:pt x="1278" y="96"/>
                </a:lnTo>
                <a:lnTo>
                  <a:pt x="1291" y="114"/>
                </a:lnTo>
                <a:lnTo>
                  <a:pt x="1305" y="151"/>
                </a:lnTo>
                <a:lnTo>
                  <a:pt x="1318" y="205"/>
                </a:lnTo>
                <a:lnTo>
                  <a:pt x="1332" y="319"/>
                </a:lnTo>
                <a:lnTo>
                  <a:pt x="1346" y="469"/>
                </a:lnTo>
              </a:path>
            </a:pathLst>
          </a:custGeom>
          <a:noFill/>
          <a:ln w="22225">
            <a:solidFill>
              <a:srgbClr val="1A47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 name="Rectangle 25"/>
          <p:cNvSpPr>
            <a:spLocks noChangeArrowheads="1"/>
          </p:cNvSpPr>
          <p:nvPr/>
        </p:nvSpPr>
        <p:spPr bwMode="auto">
          <a:xfrm>
            <a:off x="7331075" y="979488"/>
            <a:ext cx="5127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b="1" smtClean="0">
                <a:solidFill>
                  <a:srgbClr val="000000"/>
                </a:solidFill>
              </a:rPr>
              <a:t>1940</a:t>
            </a:r>
            <a:endParaRPr lang="en-US" altLang="en-US" b="1" smtClean="0">
              <a:solidFill>
                <a:prstClr val="black"/>
              </a:solidFill>
            </a:endParaRPr>
          </a:p>
        </p:txBody>
      </p:sp>
      <p:sp>
        <p:nvSpPr>
          <p:cNvPr id="30" name="Line 30"/>
          <p:cNvSpPr>
            <a:spLocks noChangeShapeType="1"/>
          </p:cNvSpPr>
          <p:nvPr/>
        </p:nvSpPr>
        <p:spPr bwMode="auto">
          <a:xfrm flipV="1">
            <a:off x="1114425" y="712788"/>
            <a:ext cx="0" cy="510540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Line 31"/>
          <p:cNvSpPr>
            <a:spLocks noChangeShapeType="1"/>
          </p:cNvSpPr>
          <p:nvPr/>
        </p:nvSpPr>
        <p:spPr bwMode="auto">
          <a:xfrm flipH="1">
            <a:off x="1019175" y="5668963"/>
            <a:ext cx="95250"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32"/>
          <p:cNvSpPr>
            <a:spLocks noChangeArrowheads="1"/>
          </p:cNvSpPr>
          <p:nvPr/>
        </p:nvSpPr>
        <p:spPr bwMode="auto">
          <a:xfrm>
            <a:off x="847725" y="5551488"/>
            <a:ext cx="2381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0</a:t>
            </a:r>
            <a:endParaRPr lang="en-US" altLang="en-US" smtClean="0">
              <a:solidFill>
                <a:prstClr val="black"/>
              </a:solidFill>
            </a:endParaRPr>
          </a:p>
        </p:txBody>
      </p:sp>
      <p:sp>
        <p:nvSpPr>
          <p:cNvPr id="33" name="Line 33"/>
          <p:cNvSpPr>
            <a:spLocks noChangeShapeType="1"/>
          </p:cNvSpPr>
          <p:nvPr/>
        </p:nvSpPr>
        <p:spPr bwMode="auto">
          <a:xfrm flipH="1">
            <a:off x="1019175" y="4710113"/>
            <a:ext cx="95250"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34"/>
          <p:cNvSpPr>
            <a:spLocks noChangeArrowheads="1"/>
          </p:cNvSpPr>
          <p:nvPr/>
        </p:nvSpPr>
        <p:spPr bwMode="auto">
          <a:xfrm>
            <a:off x="720725" y="4587875"/>
            <a:ext cx="3714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20</a:t>
            </a:r>
            <a:endParaRPr lang="en-US" altLang="en-US" smtClean="0">
              <a:solidFill>
                <a:prstClr val="black"/>
              </a:solidFill>
            </a:endParaRPr>
          </a:p>
        </p:txBody>
      </p:sp>
      <p:sp>
        <p:nvSpPr>
          <p:cNvPr id="35" name="Line 35"/>
          <p:cNvSpPr>
            <a:spLocks noChangeShapeType="1"/>
          </p:cNvSpPr>
          <p:nvPr/>
        </p:nvSpPr>
        <p:spPr bwMode="auto">
          <a:xfrm flipH="1">
            <a:off x="1019175" y="3744913"/>
            <a:ext cx="95250"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36"/>
          <p:cNvSpPr>
            <a:spLocks noChangeArrowheads="1"/>
          </p:cNvSpPr>
          <p:nvPr/>
        </p:nvSpPr>
        <p:spPr bwMode="auto">
          <a:xfrm>
            <a:off x="720725" y="3629025"/>
            <a:ext cx="3714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40</a:t>
            </a:r>
            <a:endParaRPr lang="en-US" altLang="en-US" smtClean="0">
              <a:solidFill>
                <a:prstClr val="black"/>
              </a:solidFill>
            </a:endParaRPr>
          </a:p>
        </p:txBody>
      </p:sp>
      <p:sp>
        <p:nvSpPr>
          <p:cNvPr id="37" name="Line 37"/>
          <p:cNvSpPr>
            <a:spLocks noChangeShapeType="1"/>
          </p:cNvSpPr>
          <p:nvPr/>
        </p:nvSpPr>
        <p:spPr bwMode="auto">
          <a:xfrm flipH="1">
            <a:off x="1019175" y="2779713"/>
            <a:ext cx="95250"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8"/>
          <p:cNvSpPr>
            <a:spLocks noChangeArrowheads="1"/>
          </p:cNvSpPr>
          <p:nvPr/>
        </p:nvSpPr>
        <p:spPr bwMode="auto">
          <a:xfrm>
            <a:off x="720725" y="2663825"/>
            <a:ext cx="3714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60</a:t>
            </a:r>
            <a:endParaRPr lang="en-US" altLang="en-US" smtClean="0">
              <a:solidFill>
                <a:prstClr val="black"/>
              </a:solidFill>
            </a:endParaRPr>
          </a:p>
        </p:txBody>
      </p:sp>
      <p:sp>
        <p:nvSpPr>
          <p:cNvPr id="39" name="Line 39"/>
          <p:cNvSpPr>
            <a:spLocks noChangeShapeType="1"/>
          </p:cNvSpPr>
          <p:nvPr/>
        </p:nvSpPr>
        <p:spPr bwMode="auto">
          <a:xfrm flipH="1">
            <a:off x="1019175" y="1820863"/>
            <a:ext cx="95250"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0" name="Rectangle 40"/>
          <p:cNvSpPr>
            <a:spLocks noChangeArrowheads="1"/>
          </p:cNvSpPr>
          <p:nvPr/>
        </p:nvSpPr>
        <p:spPr bwMode="auto">
          <a:xfrm>
            <a:off x="720725" y="1700213"/>
            <a:ext cx="3714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80</a:t>
            </a:r>
            <a:endParaRPr lang="en-US" altLang="en-US" smtClean="0">
              <a:solidFill>
                <a:prstClr val="black"/>
              </a:solidFill>
            </a:endParaRPr>
          </a:p>
        </p:txBody>
      </p:sp>
      <p:sp>
        <p:nvSpPr>
          <p:cNvPr id="41" name="Line 41"/>
          <p:cNvSpPr>
            <a:spLocks noChangeShapeType="1"/>
          </p:cNvSpPr>
          <p:nvPr/>
        </p:nvSpPr>
        <p:spPr bwMode="auto">
          <a:xfrm flipH="1">
            <a:off x="1019175" y="857250"/>
            <a:ext cx="95250"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2" name="Rectangle 42"/>
          <p:cNvSpPr>
            <a:spLocks noChangeArrowheads="1"/>
          </p:cNvSpPr>
          <p:nvPr/>
        </p:nvSpPr>
        <p:spPr bwMode="auto">
          <a:xfrm>
            <a:off x="593725" y="741363"/>
            <a:ext cx="5048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100</a:t>
            </a:r>
            <a:endParaRPr lang="en-US" altLang="en-US" smtClean="0">
              <a:solidFill>
                <a:prstClr val="black"/>
              </a:solidFill>
            </a:endParaRPr>
          </a:p>
        </p:txBody>
      </p:sp>
      <p:sp>
        <p:nvSpPr>
          <p:cNvPr id="44" name="Line 44"/>
          <p:cNvSpPr>
            <a:spLocks noChangeShapeType="1"/>
          </p:cNvSpPr>
          <p:nvPr/>
        </p:nvSpPr>
        <p:spPr bwMode="auto">
          <a:xfrm>
            <a:off x="1114425" y="5818188"/>
            <a:ext cx="782478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5" name="Line 45"/>
          <p:cNvSpPr>
            <a:spLocks noChangeShapeType="1"/>
          </p:cNvSpPr>
          <p:nvPr/>
        </p:nvSpPr>
        <p:spPr bwMode="auto">
          <a:xfrm>
            <a:off x="1257300" y="5818188"/>
            <a:ext cx="0" cy="8890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6" name="Rectangle 46"/>
          <p:cNvSpPr>
            <a:spLocks noChangeArrowheads="1"/>
          </p:cNvSpPr>
          <p:nvPr/>
        </p:nvSpPr>
        <p:spPr bwMode="auto">
          <a:xfrm>
            <a:off x="1196975" y="5956300"/>
            <a:ext cx="2381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0</a:t>
            </a:r>
            <a:endParaRPr lang="en-US" altLang="en-US" smtClean="0">
              <a:solidFill>
                <a:prstClr val="black"/>
              </a:solidFill>
            </a:endParaRPr>
          </a:p>
        </p:txBody>
      </p:sp>
      <p:sp>
        <p:nvSpPr>
          <p:cNvPr id="47" name="Line 47"/>
          <p:cNvSpPr>
            <a:spLocks noChangeShapeType="1"/>
          </p:cNvSpPr>
          <p:nvPr/>
        </p:nvSpPr>
        <p:spPr bwMode="auto">
          <a:xfrm>
            <a:off x="2765425" y="5818188"/>
            <a:ext cx="0" cy="8890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8" name="Rectangle 48"/>
          <p:cNvSpPr>
            <a:spLocks noChangeArrowheads="1"/>
          </p:cNvSpPr>
          <p:nvPr/>
        </p:nvSpPr>
        <p:spPr bwMode="auto">
          <a:xfrm>
            <a:off x="2638425" y="5956300"/>
            <a:ext cx="3714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20</a:t>
            </a:r>
            <a:endParaRPr lang="en-US" altLang="en-US" smtClean="0">
              <a:solidFill>
                <a:prstClr val="black"/>
              </a:solidFill>
            </a:endParaRPr>
          </a:p>
        </p:txBody>
      </p:sp>
      <p:sp>
        <p:nvSpPr>
          <p:cNvPr id="49" name="Line 49"/>
          <p:cNvSpPr>
            <a:spLocks noChangeShapeType="1"/>
          </p:cNvSpPr>
          <p:nvPr/>
        </p:nvSpPr>
        <p:spPr bwMode="auto">
          <a:xfrm>
            <a:off x="4271962" y="5818188"/>
            <a:ext cx="0" cy="8890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0" name="Rectangle 50"/>
          <p:cNvSpPr>
            <a:spLocks noChangeArrowheads="1"/>
          </p:cNvSpPr>
          <p:nvPr/>
        </p:nvSpPr>
        <p:spPr bwMode="auto">
          <a:xfrm>
            <a:off x="4144962" y="5956300"/>
            <a:ext cx="3714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40</a:t>
            </a:r>
            <a:endParaRPr lang="en-US" altLang="en-US" smtClean="0">
              <a:solidFill>
                <a:prstClr val="black"/>
              </a:solidFill>
            </a:endParaRPr>
          </a:p>
        </p:txBody>
      </p:sp>
      <p:sp>
        <p:nvSpPr>
          <p:cNvPr id="51" name="Line 51"/>
          <p:cNvSpPr>
            <a:spLocks noChangeShapeType="1"/>
          </p:cNvSpPr>
          <p:nvPr/>
        </p:nvSpPr>
        <p:spPr bwMode="auto">
          <a:xfrm>
            <a:off x="5780088" y="5818188"/>
            <a:ext cx="0" cy="8890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2" name="Rectangle 52"/>
          <p:cNvSpPr>
            <a:spLocks noChangeArrowheads="1"/>
          </p:cNvSpPr>
          <p:nvPr/>
        </p:nvSpPr>
        <p:spPr bwMode="auto">
          <a:xfrm>
            <a:off x="5653088" y="5956300"/>
            <a:ext cx="3714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60</a:t>
            </a:r>
            <a:endParaRPr lang="en-US" altLang="en-US" smtClean="0">
              <a:solidFill>
                <a:prstClr val="black"/>
              </a:solidFill>
            </a:endParaRPr>
          </a:p>
        </p:txBody>
      </p:sp>
      <p:sp>
        <p:nvSpPr>
          <p:cNvPr id="53" name="Line 53"/>
          <p:cNvSpPr>
            <a:spLocks noChangeShapeType="1"/>
          </p:cNvSpPr>
          <p:nvPr/>
        </p:nvSpPr>
        <p:spPr bwMode="auto">
          <a:xfrm>
            <a:off x="7288213" y="5818188"/>
            <a:ext cx="0" cy="8890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4" name="Rectangle 54"/>
          <p:cNvSpPr>
            <a:spLocks noChangeArrowheads="1"/>
          </p:cNvSpPr>
          <p:nvPr/>
        </p:nvSpPr>
        <p:spPr bwMode="auto">
          <a:xfrm>
            <a:off x="7159625" y="5956300"/>
            <a:ext cx="3714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80</a:t>
            </a:r>
            <a:endParaRPr lang="en-US" altLang="en-US" smtClean="0">
              <a:solidFill>
                <a:prstClr val="black"/>
              </a:solidFill>
            </a:endParaRPr>
          </a:p>
        </p:txBody>
      </p:sp>
      <p:sp>
        <p:nvSpPr>
          <p:cNvPr id="55" name="Line 55"/>
          <p:cNvSpPr>
            <a:spLocks noChangeShapeType="1"/>
          </p:cNvSpPr>
          <p:nvPr/>
        </p:nvSpPr>
        <p:spPr bwMode="auto">
          <a:xfrm>
            <a:off x="8794750" y="5818188"/>
            <a:ext cx="0" cy="8890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6" name="Rectangle 56"/>
          <p:cNvSpPr>
            <a:spLocks noChangeArrowheads="1"/>
          </p:cNvSpPr>
          <p:nvPr/>
        </p:nvSpPr>
        <p:spPr bwMode="auto">
          <a:xfrm>
            <a:off x="8605838" y="5956300"/>
            <a:ext cx="5048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100</a:t>
            </a:r>
            <a:endParaRPr lang="en-US" altLang="en-US" smtClean="0">
              <a:solidFill>
                <a:prstClr val="black"/>
              </a:solidFill>
            </a:endParaRPr>
          </a:p>
        </p:txBody>
      </p:sp>
      <p:sp>
        <p:nvSpPr>
          <p:cNvPr id="57" name="Rectangle 57"/>
          <p:cNvSpPr>
            <a:spLocks noChangeArrowheads="1"/>
          </p:cNvSpPr>
          <p:nvPr/>
        </p:nvSpPr>
        <p:spPr bwMode="auto">
          <a:xfrm>
            <a:off x="2051050" y="6249988"/>
            <a:ext cx="6289676"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Parent Income Percentile (conditional on positive income)</a:t>
            </a:r>
            <a:endParaRPr lang="en-US" altLang="en-US" smtClean="0">
              <a:solidFill>
                <a:prstClr val="black"/>
              </a:solidFill>
            </a:endParaRPr>
          </a:p>
        </p:txBody>
      </p:sp>
      <p:sp>
        <p:nvSpPr>
          <p:cNvPr id="58" name="Rectangle 58"/>
          <p:cNvSpPr>
            <a:spLocks noChangeArrowheads="1"/>
          </p:cNvSpPr>
          <p:nvPr/>
        </p:nvSpPr>
        <p:spPr bwMode="auto">
          <a:xfrm>
            <a:off x="4981575" y="303213"/>
            <a:ext cx="238125"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500" smtClean="0">
                <a:solidFill>
                  <a:srgbClr val="1E2D53"/>
                </a:solidFill>
              </a:rPr>
              <a:t> </a:t>
            </a:r>
            <a:endParaRPr lang="en-US" altLang="en-US" smtClean="0">
              <a:solidFill>
                <a:prstClr val="black"/>
              </a:solidFill>
            </a:endParaRPr>
          </a:p>
        </p:txBody>
      </p:sp>
      <p:sp>
        <p:nvSpPr>
          <p:cNvPr id="64" name="TextBox 63"/>
          <p:cNvSpPr txBox="1"/>
          <p:nvPr/>
        </p:nvSpPr>
        <p:spPr>
          <a:xfrm>
            <a:off x="291736" y="39469"/>
            <a:ext cx="8699864" cy="646331"/>
          </a:xfrm>
          <a:prstGeom prst="rect">
            <a:avLst/>
          </a:prstGeom>
          <a:noFill/>
        </p:spPr>
        <p:txBody>
          <a:bodyPr wrap="square" rtlCol="0">
            <a:spAutoFit/>
          </a:bodyPr>
          <a:lstStyle/>
          <a:p>
            <a:pPr algn="ctr" defTabSz="457200" fontAlgn="base">
              <a:spcBef>
                <a:spcPct val="0"/>
              </a:spcBef>
              <a:spcAft>
                <a:spcPct val="0"/>
              </a:spcAft>
            </a:pPr>
            <a:r>
              <a:rPr lang="en-US" b="1" dirty="0">
                <a:solidFill>
                  <a:srgbClr val="1E2D53"/>
                </a:solidFill>
                <a:latin typeface="Arial" pitchFamily="34" charset="0"/>
                <a:cs typeface="Arial" pitchFamily="34" charset="0"/>
              </a:rPr>
              <a:t>Percent of Children Earning More than their Parents</a:t>
            </a:r>
          </a:p>
          <a:p>
            <a:pPr algn="ctr" defTabSz="457200" fontAlgn="base">
              <a:spcBef>
                <a:spcPct val="0"/>
              </a:spcBef>
              <a:spcAft>
                <a:spcPct val="0"/>
              </a:spcAft>
            </a:pPr>
            <a:r>
              <a:rPr lang="en-US" dirty="0" smtClean="0">
                <a:solidFill>
                  <a:srgbClr val="1E2D53"/>
                </a:solidFill>
                <a:latin typeface="Arial" pitchFamily="34" charset="0"/>
                <a:cs typeface="Arial" pitchFamily="34" charset="0"/>
              </a:rPr>
              <a:t>By </a:t>
            </a:r>
            <a:r>
              <a:rPr lang="en-US" dirty="0">
                <a:solidFill>
                  <a:srgbClr val="1E2D53"/>
                </a:solidFill>
                <a:latin typeface="Arial" pitchFamily="34" charset="0"/>
                <a:cs typeface="Arial" pitchFamily="34" charset="0"/>
              </a:rPr>
              <a:t>Parent Income Percentile</a:t>
            </a:r>
          </a:p>
        </p:txBody>
      </p:sp>
      <p:sp>
        <p:nvSpPr>
          <p:cNvPr id="65" name="Rectangle 9109"/>
          <p:cNvSpPr>
            <a:spLocks noChangeArrowheads="1"/>
          </p:cNvSpPr>
          <p:nvPr/>
        </p:nvSpPr>
        <p:spPr bwMode="auto">
          <a:xfrm rot="16200000">
            <a:off x="-2186782" y="2994818"/>
            <a:ext cx="525938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solidFill>
                  <a:srgbClr val="000000"/>
                </a:solidFill>
              </a:rPr>
              <a:t>Pct. of Children Earning more than their Parents</a:t>
            </a:r>
            <a:endParaRPr lang="en-US" altLang="en-US" dirty="0">
              <a:solidFill>
                <a:prstClr val="black"/>
              </a:solidFill>
            </a:endParaRPr>
          </a:p>
        </p:txBody>
      </p:sp>
    </p:spTree>
    <p:extLst>
      <p:ext uri="{BB962C8B-B14F-4D97-AF65-F5344CB8AC3E}">
        <p14:creationId xmlns:p14="http://schemas.microsoft.com/office/powerpoint/2010/main" val="7121675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p:cNvSpPr>
            <a:spLocks noChangeAspect="1" noChangeArrowheads="1" noTextEdit="1"/>
          </p:cNvSpPr>
          <p:nvPr/>
        </p:nvSpPr>
        <p:spPr bwMode="auto">
          <a:xfrm>
            <a:off x="0" y="103188"/>
            <a:ext cx="9144001" cy="665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 name="Rectangle 5"/>
          <p:cNvSpPr>
            <a:spLocks noChangeArrowheads="1"/>
          </p:cNvSpPr>
          <p:nvPr/>
        </p:nvSpPr>
        <p:spPr bwMode="auto">
          <a:xfrm>
            <a:off x="-4763" y="98425"/>
            <a:ext cx="9153526" cy="6661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Rectangle 6"/>
          <p:cNvSpPr>
            <a:spLocks noChangeArrowheads="1"/>
          </p:cNvSpPr>
          <p:nvPr/>
        </p:nvSpPr>
        <p:spPr bwMode="auto">
          <a:xfrm>
            <a:off x="0" y="107950"/>
            <a:ext cx="9139238" cy="6646863"/>
          </a:xfrm>
          <a:prstGeom prst="rect">
            <a:avLst/>
          </a:prstGeom>
          <a:solidFill>
            <a:srgbClr val="FFFFFF"/>
          </a:solidFill>
          <a:ln w="1111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Rectangle 7"/>
          <p:cNvSpPr>
            <a:spLocks noChangeArrowheads="1"/>
          </p:cNvSpPr>
          <p:nvPr/>
        </p:nvSpPr>
        <p:spPr bwMode="auto">
          <a:xfrm>
            <a:off x="1114425" y="712788"/>
            <a:ext cx="7824788" cy="5105400"/>
          </a:xfrm>
          <a:prstGeom prst="rect">
            <a:avLst/>
          </a:prstGeom>
          <a:solidFill>
            <a:srgbClr val="FFFFFF"/>
          </a:solidFill>
          <a:ln w="1111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Line 8"/>
          <p:cNvSpPr>
            <a:spLocks noChangeShapeType="1"/>
          </p:cNvSpPr>
          <p:nvPr/>
        </p:nvSpPr>
        <p:spPr bwMode="auto">
          <a:xfrm>
            <a:off x="1114425" y="5668963"/>
            <a:ext cx="7824788"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Line 9"/>
          <p:cNvSpPr>
            <a:spLocks noChangeShapeType="1"/>
          </p:cNvSpPr>
          <p:nvPr/>
        </p:nvSpPr>
        <p:spPr bwMode="auto">
          <a:xfrm>
            <a:off x="1114425" y="4710113"/>
            <a:ext cx="7824788"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Line 10"/>
          <p:cNvSpPr>
            <a:spLocks noChangeShapeType="1"/>
          </p:cNvSpPr>
          <p:nvPr/>
        </p:nvSpPr>
        <p:spPr bwMode="auto">
          <a:xfrm>
            <a:off x="1114425" y="3744913"/>
            <a:ext cx="7824788"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Line 11"/>
          <p:cNvSpPr>
            <a:spLocks noChangeShapeType="1"/>
          </p:cNvSpPr>
          <p:nvPr/>
        </p:nvSpPr>
        <p:spPr bwMode="auto">
          <a:xfrm>
            <a:off x="1114425" y="2779713"/>
            <a:ext cx="7824788"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Line 12"/>
          <p:cNvSpPr>
            <a:spLocks noChangeShapeType="1"/>
          </p:cNvSpPr>
          <p:nvPr/>
        </p:nvSpPr>
        <p:spPr bwMode="auto">
          <a:xfrm>
            <a:off x="1114425" y="1820863"/>
            <a:ext cx="7824788"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Line 13"/>
          <p:cNvSpPr>
            <a:spLocks noChangeShapeType="1"/>
          </p:cNvSpPr>
          <p:nvPr/>
        </p:nvSpPr>
        <p:spPr bwMode="auto">
          <a:xfrm>
            <a:off x="1114425" y="857250"/>
            <a:ext cx="7824788"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Line 14"/>
          <p:cNvSpPr>
            <a:spLocks noChangeShapeType="1"/>
          </p:cNvSpPr>
          <p:nvPr/>
        </p:nvSpPr>
        <p:spPr bwMode="auto">
          <a:xfrm flipV="1">
            <a:off x="1257300" y="712788"/>
            <a:ext cx="0" cy="510540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 name="Line 15"/>
          <p:cNvSpPr>
            <a:spLocks noChangeShapeType="1"/>
          </p:cNvSpPr>
          <p:nvPr/>
        </p:nvSpPr>
        <p:spPr bwMode="auto">
          <a:xfrm flipV="1">
            <a:off x="2765425" y="712788"/>
            <a:ext cx="0" cy="510540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 name="Line 16"/>
          <p:cNvSpPr>
            <a:spLocks noChangeShapeType="1"/>
          </p:cNvSpPr>
          <p:nvPr/>
        </p:nvSpPr>
        <p:spPr bwMode="auto">
          <a:xfrm flipV="1">
            <a:off x="4271962" y="712788"/>
            <a:ext cx="0" cy="510540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Line 17"/>
          <p:cNvSpPr>
            <a:spLocks noChangeShapeType="1"/>
          </p:cNvSpPr>
          <p:nvPr/>
        </p:nvSpPr>
        <p:spPr bwMode="auto">
          <a:xfrm flipV="1">
            <a:off x="5780088" y="712788"/>
            <a:ext cx="0" cy="510540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Line 18"/>
          <p:cNvSpPr>
            <a:spLocks noChangeShapeType="1"/>
          </p:cNvSpPr>
          <p:nvPr/>
        </p:nvSpPr>
        <p:spPr bwMode="auto">
          <a:xfrm flipV="1">
            <a:off x="7288213" y="712788"/>
            <a:ext cx="0" cy="510540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Line 19"/>
          <p:cNvSpPr>
            <a:spLocks noChangeShapeType="1"/>
          </p:cNvSpPr>
          <p:nvPr/>
        </p:nvSpPr>
        <p:spPr bwMode="auto">
          <a:xfrm flipV="1">
            <a:off x="8794750" y="712788"/>
            <a:ext cx="0" cy="510540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20"/>
          <p:cNvSpPr>
            <a:spLocks/>
          </p:cNvSpPr>
          <p:nvPr/>
        </p:nvSpPr>
        <p:spPr bwMode="auto">
          <a:xfrm>
            <a:off x="1335087" y="1095375"/>
            <a:ext cx="7459663" cy="2600325"/>
          </a:xfrm>
          <a:custGeom>
            <a:avLst/>
            <a:gdLst>
              <a:gd name="T0" fmla="*/ 13 w 1346"/>
              <a:gd name="T1" fmla="*/ 0 h 469"/>
              <a:gd name="T2" fmla="*/ 40 w 1346"/>
              <a:gd name="T3" fmla="*/ 8 h 469"/>
              <a:gd name="T4" fmla="*/ 68 w 1346"/>
              <a:gd name="T5" fmla="*/ 10 h 469"/>
              <a:gd name="T6" fmla="*/ 95 w 1346"/>
              <a:gd name="T7" fmla="*/ 10 h 469"/>
              <a:gd name="T8" fmla="*/ 122 w 1346"/>
              <a:gd name="T9" fmla="*/ 13 h 469"/>
              <a:gd name="T10" fmla="*/ 149 w 1346"/>
              <a:gd name="T11" fmla="*/ 13 h 469"/>
              <a:gd name="T12" fmla="*/ 176 w 1346"/>
              <a:gd name="T13" fmla="*/ 15 h 469"/>
              <a:gd name="T14" fmla="*/ 204 w 1346"/>
              <a:gd name="T15" fmla="*/ 18 h 469"/>
              <a:gd name="T16" fmla="*/ 231 w 1346"/>
              <a:gd name="T17" fmla="*/ 18 h 469"/>
              <a:gd name="T18" fmla="*/ 258 w 1346"/>
              <a:gd name="T19" fmla="*/ 17 h 469"/>
              <a:gd name="T20" fmla="*/ 285 w 1346"/>
              <a:gd name="T21" fmla="*/ 16 h 469"/>
              <a:gd name="T22" fmla="*/ 312 w 1346"/>
              <a:gd name="T23" fmla="*/ 17 h 469"/>
              <a:gd name="T24" fmla="*/ 339 w 1346"/>
              <a:gd name="T25" fmla="*/ 17 h 469"/>
              <a:gd name="T26" fmla="*/ 367 w 1346"/>
              <a:gd name="T27" fmla="*/ 18 h 469"/>
              <a:gd name="T28" fmla="*/ 394 w 1346"/>
              <a:gd name="T29" fmla="*/ 19 h 469"/>
              <a:gd name="T30" fmla="*/ 421 w 1346"/>
              <a:gd name="T31" fmla="*/ 19 h 469"/>
              <a:gd name="T32" fmla="*/ 448 w 1346"/>
              <a:gd name="T33" fmla="*/ 19 h 469"/>
              <a:gd name="T34" fmla="*/ 475 w 1346"/>
              <a:gd name="T35" fmla="*/ 21 h 469"/>
              <a:gd name="T36" fmla="*/ 503 w 1346"/>
              <a:gd name="T37" fmla="*/ 21 h 469"/>
              <a:gd name="T38" fmla="*/ 530 w 1346"/>
              <a:gd name="T39" fmla="*/ 21 h 469"/>
              <a:gd name="T40" fmla="*/ 557 w 1346"/>
              <a:gd name="T41" fmla="*/ 21 h 469"/>
              <a:gd name="T42" fmla="*/ 584 w 1346"/>
              <a:gd name="T43" fmla="*/ 20 h 469"/>
              <a:gd name="T44" fmla="*/ 611 w 1346"/>
              <a:gd name="T45" fmla="*/ 19 h 469"/>
              <a:gd name="T46" fmla="*/ 639 w 1346"/>
              <a:gd name="T47" fmla="*/ 20 h 469"/>
              <a:gd name="T48" fmla="*/ 666 w 1346"/>
              <a:gd name="T49" fmla="*/ 21 h 469"/>
              <a:gd name="T50" fmla="*/ 693 w 1346"/>
              <a:gd name="T51" fmla="*/ 20 h 469"/>
              <a:gd name="T52" fmla="*/ 720 w 1346"/>
              <a:gd name="T53" fmla="*/ 21 h 469"/>
              <a:gd name="T54" fmla="*/ 747 w 1346"/>
              <a:gd name="T55" fmla="*/ 21 h 469"/>
              <a:gd name="T56" fmla="*/ 775 w 1346"/>
              <a:gd name="T57" fmla="*/ 17 h 469"/>
              <a:gd name="T58" fmla="*/ 802 w 1346"/>
              <a:gd name="T59" fmla="*/ 17 h 469"/>
              <a:gd name="T60" fmla="*/ 829 w 1346"/>
              <a:gd name="T61" fmla="*/ 14 h 469"/>
              <a:gd name="T62" fmla="*/ 856 w 1346"/>
              <a:gd name="T63" fmla="*/ 13 h 469"/>
              <a:gd name="T64" fmla="*/ 883 w 1346"/>
              <a:gd name="T65" fmla="*/ 12 h 469"/>
              <a:gd name="T66" fmla="*/ 910 w 1346"/>
              <a:gd name="T67" fmla="*/ 12 h 469"/>
              <a:gd name="T68" fmla="*/ 938 w 1346"/>
              <a:gd name="T69" fmla="*/ 16 h 469"/>
              <a:gd name="T70" fmla="*/ 965 w 1346"/>
              <a:gd name="T71" fmla="*/ 15 h 469"/>
              <a:gd name="T72" fmla="*/ 992 w 1346"/>
              <a:gd name="T73" fmla="*/ 18 h 469"/>
              <a:gd name="T74" fmla="*/ 1019 w 1346"/>
              <a:gd name="T75" fmla="*/ 20 h 469"/>
              <a:gd name="T76" fmla="*/ 1046 w 1346"/>
              <a:gd name="T77" fmla="*/ 24 h 469"/>
              <a:gd name="T78" fmla="*/ 1074 w 1346"/>
              <a:gd name="T79" fmla="*/ 28 h 469"/>
              <a:gd name="T80" fmla="*/ 1101 w 1346"/>
              <a:gd name="T81" fmla="*/ 27 h 469"/>
              <a:gd name="T82" fmla="*/ 1128 w 1346"/>
              <a:gd name="T83" fmla="*/ 32 h 469"/>
              <a:gd name="T84" fmla="*/ 1155 w 1346"/>
              <a:gd name="T85" fmla="*/ 43 h 469"/>
              <a:gd name="T86" fmla="*/ 1182 w 1346"/>
              <a:gd name="T87" fmla="*/ 48 h 469"/>
              <a:gd name="T88" fmla="*/ 1210 w 1346"/>
              <a:gd name="T89" fmla="*/ 64 h 469"/>
              <a:gd name="T90" fmla="*/ 1237 w 1346"/>
              <a:gd name="T91" fmla="*/ 67 h 469"/>
              <a:gd name="T92" fmla="*/ 1264 w 1346"/>
              <a:gd name="T93" fmla="*/ 75 h 469"/>
              <a:gd name="T94" fmla="*/ 1291 w 1346"/>
              <a:gd name="T95" fmla="*/ 114 h 469"/>
              <a:gd name="T96" fmla="*/ 1318 w 1346"/>
              <a:gd name="T97" fmla="*/ 205 h 469"/>
              <a:gd name="T98" fmla="*/ 1346 w 1346"/>
              <a:gd name="T99" fmla="*/ 46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46" h="469">
                <a:moveTo>
                  <a:pt x="0" y="4"/>
                </a:moveTo>
                <a:lnTo>
                  <a:pt x="13" y="0"/>
                </a:lnTo>
                <a:lnTo>
                  <a:pt x="27" y="2"/>
                </a:lnTo>
                <a:lnTo>
                  <a:pt x="40" y="8"/>
                </a:lnTo>
                <a:lnTo>
                  <a:pt x="54" y="10"/>
                </a:lnTo>
                <a:lnTo>
                  <a:pt x="68" y="10"/>
                </a:lnTo>
                <a:lnTo>
                  <a:pt x="81" y="11"/>
                </a:lnTo>
                <a:lnTo>
                  <a:pt x="95" y="10"/>
                </a:lnTo>
                <a:lnTo>
                  <a:pt x="108" y="12"/>
                </a:lnTo>
                <a:lnTo>
                  <a:pt x="122" y="13"/>
                </a:lnTo>
                <a:lnTo>
                  <a:pt x="136" y="12"/>
                </a:lnTo>
                <a:lnTo>
                  <a:pt x="149" y="13"/>
                </a:lnTo>
                <a:lnTo>
                  <a:pt x="163" y="12"/>
                </a:lnTo>
                <a:lnTo>
                  <a:pt x="176" y="15"/>
                </a:lnTo>
                <a:lnTo>
                  <a:pt x="190" y="14"/>
                </a:lnTo>
                <a:lnTo>
                  <a:pt x="204" y="18"/>
                </a:lnTo>
                <a:lnTo>
                  <a:pt x="217" y="17"/>
                </a:lnTo>
                <a:lnTo>
                  <a:pt x="231" y="18"/>
                </a:lnTo>
                <a:lnTo>
                  <a:pt x="244" y="19"/>
                </a:lnTo>
                <a:lnTo>
                  <a:pt x="258" y="17"/>
                </a:lnTo>
                <a:lnTo>
                  <a:pt x="271" y="16"/>
                </a:lnTo>
                <a:lnTo>
                  <a:pt x="285" y="16"/>
                </a:lnTo>
                <a:lnTo>
                  <a:pt x="299" y="16"/>
                </a:lnTo>
                <a:lnTo>
                  <a:pt x="312" y="17"/>
                </a:lnTo>
                <a:lnTo>
                  <a:pt x="326" y="18"/>
                </a:lnTo>
                <a:lnTo>
                  <a:pt x="339" y="17"/>
                </a:lnTo>
                <a:lnTo>
                  <a:pt x="353" y="17"/>
                </a:lnTo>
                <a:lnTo>
                  <a:pt x="367" y="18"/>
                </a:lnTo>
                <a:lnTo>
                  <a:pt x="380" y="19"/>
                </a:lnTo>
                <a:lnTo>
                  <a:pt x="394" y="19"/>
                </a:lnTo>
                <a:lnTo>
                  <a:pt x="407" y="18"/>
                </a:lnTo>
                <a:lnTo>
                  <a:pt x="421" y="19"/>
                </a:lnTo>
                <a:lnTo>
                  <a:pt x="435" y="19"/>
                </a:lnTo>
                <a:lnTo>
                  <a:pt x="448" y="19"/>
                </a:lnTo>
                <a:lnTo>
                  <a:pt x="462" y="20"/>
                </a:lnTo>
                <a:lnTo>
                  <a:pt x="475" y="21"/>
                </a:lnTo>
                <a:lnTo>
                  <a:pt x="489" y="21"/>
                </a:lnTo>
                <a:lnTo>
                  <a:pt x="503" y="21"/>
                </a:lnTo>
                <a:lnTo>
                  <a:pt x="516" y="19"/>
                </a:lnTo>
                <a:lnTo>
                  <a:pt x="530" y="21"/>
                </a:lnTo>
                <a:lnTo>
                  <a:pt x="543" y="21"/>
                </a:lnTo>
                <a:lnTo>
                  <a:pt x="557" y="21"/>
                </a:lnTo>
                <a:lnTo>
                  <a:pt x="571" y="19"/>
                </a:lnTo>
                <a:lnTo>
                  <a:pt x="584" y="20"/>
                </a:lnTo>
                <a:lnTo>
                  <a:pt x="598" y="20"/>
                </a:lnTo>
                <a:lnTo>
                  <a:pt x="611" y="19"/>
                </a:lnTo>
                <a:lnTo>
                  <a:pt x="625" y="21"/>
                </a:lnTo>
                <a:lnTo>
                  <a:pt x="639" y="20"/>
                </a:lnTo>
                <a:lnTo>
                  <a:pt x="652" y="22"/>
                </a:lnTo>
                <a:lnTo>
                  <a:pt x="666" y="21"/>
                </a:lnTo>
                <a:lnTo>
                  <a:pt x="679" y="19"/>
                </a:lnTo>
                <a:lnTo>
                  <a:pt x="693" y="20"/>
                </a:lnTo>
                <a:lnTo>
                  <a:pt x="707" y="21"/>
                </a:lnTo>
                <a:lnTo>
                  <a:pt x="720" y="21"/>
                </a:lnTo>
                <a:lnTo>
                  <a:pt x="734" y="21"/>
                </a:lnTo>
                <a:lnTo>
                  <a:pt x="747" y="21"/>
                </a:lnTo>
                <a:lnTo>
                  <a:pt x="761" y="21"/>
                </a:lnTo>
                <a:lnTo>
                  <a:pt x="775" y="17"/>
                </a:lnTo>
                <a:lnTo>
                  <a:pt x="788" y="17"/>
                </a:lnTo>
                <a:lnTo>
                  <a:pt x="802" y="17"/>
                </a:lnTo>
                <a:lnTo>
                  <a:pt x="815" y="15"/>
                </a:lnTo>
                <a:lnTo>
                  <a:pt x="829" y="14"/>
                </a:lnTo>
                <a:lnTo>
                  <a:pt x="842" y="13"/>
                </a:lnTo>
                <a:lnTo>
                  <a:pt x="856" y="13"/>
                </a:lnTo>
                <a:lnTo>
                  <a:pt x="870" y="12"/>
                </a:lnTo>
                <a:lnTo>
                  <a:pt x="883" y="12"/>
                </a:lnTo>
                <a:lnTo>
                  <a:pt x="897" y="14"/>
                </a:lnTo>
                <a:lnTo>
                  <a:pt x="910" y="12"/>
                </a:lnTo>
                <a:lnTo>
                  <a:pt x="924" y="14"/>
                </a:lnTo>
                <a:lnTo>
                  <a:pt x="938" y="16"/>
                </a:lnTo>
                <a:lnTo>
                  <a:pt x="951" y="16"/>
                </a:lnTo>
                <a:lnTo>
                  <a:pt x="965" y="15"/>
                </a:lnTo>
                <a:lnTo>
                  <a:pt x="978" y="17"/>
                </a:lnTo>
                <a:lnTo>
                  <a:pt x="992" y="18"/>
                </a:lnTo>
                <a:lnTo>
                  <a:pt x="1006" y="20"/>
                </a:lnTo>
                <a:lnTo>
                  <a:pt x="1019" y="20"/>
                </a:lnTo>
                <a:lnTo>
                  <a:pt x="1033" y="23"/>
                </a:lnTo>
                <a:lnTo>
                  <a:pt x="1046" y="24"/>
                </a:lnTo>
                <a:lnTo>
                  <a:pt x="1060" y="24"/>
                </a:lnTo>
                <a:lnTo>
                  <a:pt x="1074" y="28"/>
                </a:lnTo>
                <a:lnTo>
                  <a:pt x="1087" y="28"/>
                </a:lnTo>
                <a:lnTo>
                  <a:pt x="1101" y="27"/>
                </a:lnTo>
                <a:lnTo>
                  <a:pt x="1114" y="28"/>
                </a:lnTo>
                <a:lnTo>
                  <a:pt x="1128" y="32"/>
                </a:lnTo>
                <a:lnTo>
                  <a:pt x="1142" y="40"/>
                </a:lnTo>
                <a:lnTo>
                  <a:pt x="1155" y="43"/>
                </a:lnTo>
                <a:lnTo>
                  <a:pt x="1169" y="45"/>
                </a:lnTo>
                <a:lnTo>
                  <a:pt x="1182" y="48"/>
                </a:lnTo>
                <a:lnTo>
                  <a:pt x="1196" y="54"/>
                </a:lnTo>
                <a:lnTo>
                  <a:pt x="1210" y="64"/>
                </a:lnTo>
                <a:lnTo>
                  <a:pt x="1223" y="67"/>
                </a:lnTo>
                <a:lnTo>
                  <a:pt x="1237" y="67"/>
                </a:lnTo>
                <a:lnTo>
                  <a:pt x="1250" y="70"/>
                </a:lnTo>
                <a:lnTo>
                  <a:pt x="1264" y="75"/>
                </a:lnTo>
                <a:lnTo>
                  <a:pt x="1278" y="96"/>
                </a:lnTo>
                <a:lnTo>
                  <a:pt x="1291" y="114"/>
                </a:lnTo>
                <a:lnTo>
                  <a:pt x="1305" y="151"/>
                </a:lnTo>
                <a:lnTo>
                  <a:pt x="1318" y="205"/>
                </a:lnTo>
                <a:lnTo>
                  <a:pt x="1332" y="319"/>
                </a:lnTo>
                <a:lnTo>
                  <a:pt x="1346" y="469"/>
                </a:lnTo>
              </a:path>
            </a:pathLst>
          </a:custGeom>
          <a:noFill/>
          <a:ln w="22225">
            <a:solidFill>
              <a:srgbClr val="1A47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 name="Freeform 21"/>
          <p:cNvSpPr>
            <a:spLocks/>
          </p:cNvSpPr>
          <p:nvPr/>
        </p:nvSpPr>
        <p:spPr bwMode="auto">
          <a:xfrm>
            <a:off x="1335087" y="1344613"/>
            <a:ext cx="7459663" cy="3603625"/>
          </a:xfrm>
          <a:custGeom>
            <a:avLst/>
            <a:gdLst>
              <a:gd name="T0" fmla="*/ 13 w 1346"/>
              <a:gd name="T1" fmla="*/ 2 h 650"/>
              <a:gd name="T2" fmla="*/ 40 w 1346"/>
              <a:gd name="T3" fmla="*/ 5 h 650"/>
              <a:gd name="T4" fmla="*/ 68 w 1346"/>
              <a:gd name="T5" fmla="*/ 8 h 650"/>
              <a:gd name="T6" fmla="*/ 95 w 1346"/>
              <a:gd name="T7" fmla="*/ 13 h 650"/>
              <a:gd name="T8" fmla="*/ 122 w 1346"/>
              <a:gd name="T9" fmla="*/ 19 h 650"/>
              <a:gd name="T10" fmla="*/ 149 w 1346"/>
              <a:gd name="T11" fmla="*/ 20 h 650"/>
              <a:gd name="T12" fmla="*/ 176 w 1346"/>
              <a:gd name="T13" fmla="*/ 23 h 650"/>
              <a:gd name="T14" fmla="*/ 204 w 1346"/>
              <a:gd name="T15" fmla="*/ 31 h 650"/>
              <a:gd name="T16" fmla="*/ 231 w 1346"/>
              <a:gd name="T17" fmla="*/ 34 h 650"/>
              <a:gd name="T18" fmla="*/ 258 w 1346"/>
              <a:gd name="T19" fmla="*/ 39 h 650"/>
              <a:gd name="T20" fmla="*/ 285 w 1346"/>
              <a:gd name="T21" fmla="*/ 41 h 650"/>
              <a:gd name="T22" fmla="*/ 312 w 1346"/>
              <a:gd name="T23" fmla="*/ 43 h 650"/>
              <a:gd name="T24" fmla="*/ 339 w 1346"/>
              <a:gd name="T25" fmla="*/ 48 h 650"/>
              <a:gd name="T26" fmla="*/ 367 w 1346"/>
              <a:gd name="T27" fmla="*/ 50 h 650"/>
              <a:gd name="T28" fmla="*/ 394 w 1346"/>
              <a:gd name="T29" fmla="*/ 56 h 650"/>
              <a:gd name="T30" fmla="*/ 421 w 1346"/>
              <a:gd name="T31" fmla="*/ 56 h 650"/>
              <a:gd name="T32" fmla="*/ 448 w 1346"/>
              <a:gd name="T33" fmla="*/ 58 h 650"/>
              <a:gd name="T34" fmla="*/ 475 w 1346"/>
              <a:gd name="T35" fmla="*/ 62 h 650"/>
              <a:gd name="T36" fmla="*/ 503 w 1346"/>
              <a:gd name="T37" fmla="*/ 63 h 650"/>
              <a:gd name="T38" fmla="*/ 530 w 1346"/>
              <a:gd name="T39" fmla="*/ 65 h 650"/>
              <a:gd name="T40" fmla="*/ 557 w 1346"/>
              <a:gd name="T41" fmla="*/ 71 h 650"/>
              <a:gd name="T42" fmla="*/ 584 w 1346"/>
              <a:gd name="T43" fmla="*/ 71 h 650"/>
              <a:gd name="T44" fmla="*/ 611 w 1346"/>
              <a:gd name="T45" fmla="*/ 69 h 650"/>
              <a:gd name="T46" fmla="*/ 639 w 1346"/>
              <a:gd name="T47" fmla="*/ 74 h 650"/>
              <a:gd name="T48" fmla="*/ 666 w 1346"/>
              <a:gd name="T49" fmla="*/ 75 h 650"/>
              <a:gd name="T50" fmla="*/ 693 w 1346"/>
              <a:gd name="T51" fmla="*/ 85 h 650"/>
              <a:gd name="T52" fmla="*/ 720 w 1346"/>
              <a:gd name="T53" fmla="*/ 92 h 650"/>
              <a:gd name="T54" fmla="*/ 747 w 1346"/>
              <a:gd name="T55" fmla="*/ 96 h 650"/>
              <a:gd name="T56" fmla="*/ 775 w 1346"/>
              <a:gd name="T57" fmla="*/ 102 h 650"/>
              <a:gd name="T58" fmla="*/ 802 w 1346"/>
              <a:gd name="T59" fmla="*/ 104 h 650"/>
              <a:gd name="T60" fmla="*/ 829 w 1346"/>
              <a:gd name="T61" fmla="*/ 98 h 650"/>
              <a:gd name="T62" fmla="*/ 856 w 1346"/>
              <a:gd name="T63" fmla="*/ 106 h 650"/>
              <a:gd name="T64" fmla="*/ 883 w 1346"/>
              <a:gd name="T65" fmla="*/ 109 h 650"/>
              <a:gd name="T66" fmla="*/ 910 w 1346"/>
              <a:gd name="T67" fmla="*/ 113 h 650"/>
              <a:gd name="T68" fmla="*/ 938 w 1346"/>
              <a:gd name="T69" fmla="*/ 116 h 650"/>
              <a:gd name="T70" fmla="*/ 965 w 1346"/>
              <a:gd name="T71" fmla="*/ 123 h 650"/>
              <a:gd name="T72" fmla="*/ 992 w 1346"/>
              <a:gd name="T73" fmla="*/ 123 h 650"/>
              <a:gd name="T74" fmla="*/ 1019 w 1346"/>
              <a:gd name="T75" fmla="*/ 123 h 650"/>
              <a:gd name="T76" fmla="*/ 1046 w 1346"/>
              <a:gd name="T77" fmla="*/ 140 h 650"/>
              <a:gd name="T78" fmla="*/ 1074 w 1346"/>
              <a:gd name="T79" fmla="*/ 148 h 650"/>
              <a:gd name="T80" fmla="*/ 1101 w 1346"/>
              <a:gd name="T81" fmla="*/ 157 h 650"/>
              <a:gd name="T82" fmla="*/ 1128 w 1346"/>
              <a:gd name="T83" fmla="*/ 162 h 650"/>
              <a:gd name="T84" fmla="*/ 1155 w 1346"/>
              <a:gd name="T85" fmla="*/ 178 h 650"/>
              <a:gd name="T86" fmla="*/ 1182 w 1346"/>
              <a:gd name="T87" fmla="*/ 202 h 650"/>
              <a:gd name="T88" fmla="*/ 1210 w 1346"/>
              <a:gd name="T89" fmla="*/ 217 h 650"/>
              <a:gd name="T90" fmla="*/ 1237 w 1346"/>
              <a:gd name="T91" fmla="*/ 241 h 650"/>
              <a:gd name="T92" fmla="*/ 1264 w 1346"/>
              <a:gd name="T93" fmla="*/ 267 h 650"/>
              <a:gd name="T94" fmla="*/ 1291 w 1346"/>
              <a:gd name="T95" fmla="*/ 321 h 650"/>
              <a:gd name="T96" fmla="*/ 1318 w 1346"/>
              <a:gd name="T97" fmla="*/ 424 h 650"/>
              <a:gd name="T98" fmla="*/ 1346 w 1346"/>
              <a:gd name="T99" fmla="*/ 65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46" h="650">
                <a:moveTo>
                  <a:pt x="0" y="0"/>
                </a:moveTo>
                <a:lnTo>
                  <a:pt x="13" y="2"/>
                </a:lnTo>
                <a:lnTo>
                  <a:pt x="27" y="5"/>
                </a:lnTo>
                <a:lnTo>
                  <a:pt x="40" y="5"/>
                </a:lnTo>
                <a:lnTo>
                  <a:pt x="54" y="6"/>
                </a:lnTo>
                <a:lnTo>
                  <a:pt x="68" y="8"/>
                </a:lnTo>
                <a:lnTo>
                  <a:pt x="81" y="11"/>
                </a:lnTo>
                <a:lnTo>
                  <a:pt x="95" y="13"/>
                </a:lnTo>
                <a:lnTo>
                  <a:pt x="108" y="19"/>
                </a:lnTo>
                <a:lnTo>
                  <a:pt x="122" y="19"/>
                </a:lnTo>
                <a:lnTo>
                  <a:pt x="136" y="19"/>
                </a:lnTo>
                <a:lnTo>
                  <a:pt x="149" y="20"/>
                </a:lnTo>
                <a:lnTo>
                  <a:pt x="163" y="20"/>
                </a:lnTo>
                <a:lnTo>
                  <a:pt x="176" y="23"/>
                </a:lnTo>
                <a:lnTo>
                  <a:pt x="190" y="26"/>
                </a:lnTo>
                <a:lnTo>
                  <a:pt x="204" y="31"/>
                </a:lnTo>
                <a:lnTo>
                  <a:pt x="217" y="31"/>
                </a:lnTo>
                <a:lnTo>
                  <a:pt x="231" y="34"/>
                </a:lnTo>
                <a:lnTo>
                  <a:pt x="244" y="39"/>
                </a:lnTo>
                <a:lnTo>
                  <a:pt x="258" y="39"/>
                </a:lnTo>
                <a:lnTo>
                  <a:pt x="271" y="41"/>
                </a:lnTo>
                <a:lnTo>
                  <a:pt x="285" y="41"/>
                </a:lnTo>
                <a:lnTo>
                  <a:pt x="299" y="40"/>
                </a:lnTo>
                <a:lnTo>
                  <a:pt x="312" y="43"/>
                </a:lnTo>
                <a:lnTo>
                  <a:pt x="326" y="45"/>
                </a:lnTo>
                <a:lnTo>
                  <a:pt x="339" y="48"/>
                </a:lnTo>
                <a:lnTo>
                  <a:pt x="353" y="50"/>
                </a:lnTo>
                <a:lnTo>
                  <a:pt x="367" y="50"/>
                </a:lnTo>
                <a:lnTo>
                  <a:pt x="380" y="52"/>
                </a:lnTo>
                <a:lnTo>
                  <a:pt x="394" y="56"/>
                </a:lnTo>
                <a:lnTo>
                  <a:pt x="407" y="56"/>
                </a:lnTo>
                <a:lnTo>
                  <a:pt x="421" y="56"/>
                </a:lnTo>
                <a:lnTo>
                  <a:pt x="435" y="54"/>
                </a:lnTo>
                <a:lnTo>
                  <a:pt x="448" y="58"/>
                </a:lnTo>
                <a:lnTo>
                  <a:pt x="462" y="62"/>
                </a:lnTo>
                <a:lnTo>
                  <a:pt x="475" y="62"/>
                </a:lnTo>
                <a:lnTo>
                  <a:pt x="489" y="63"/>
                </a:lnTo>
                <a:lnTo>
                  <a:pt x="503" y="63"/>
                </a:lnTo>
                <a:lnTo>
                  <a:pt x="516" y="63"/>
                </a:lnTo>
                <a:lnTo>
                  <a:pt x="530" y="65"/>
                </a:lnTo>
                <a:lnTo>
                  <a:pt x="543" y="68"/>
                </a:lnTo>
                <a:lnTo>
                  <a:pt x="557" y="71"/>
                </a:lnTo>
                <a:lnTo>
                  <a:pt x="571" y="68"/>
                </a:lnTo>
                <a:lnTo>
                  <a:pt x="584" y="71"/>
                </a:lnTo>
                <a:lnTo>
                  <a:pt x="598" y="70"/>
                </a:lnTo>
                <a:lnTo>
                  <a:pt x="611" y="69"/>
                </a:lnTo>
                <a:lnTo>
                  <a:pt x="625" y="75"/>
                </a:lnTo>
                <a:lnTo>
                  <a:pt x="639" y="74"/>
                </a:lnTo>
                <a:lnTo>
                  <a:pt x="652" y="76"/>
                </a:lnTo>
                <a:lnTo>
                  <a:pt x="666" y="75"/>
                </a:lnTo>
                <a:lnTo>
                  <a:pt x="679" y="75"/>
                </a:lnTo>
                <a:lnTo>
                  <a:pt x="693" y="85"/>
                </a:lnTo>
                <a:lnTo>
                  <a:pt x="707" y="89"/>
                </a:lnTo>
                <a:lnTo>
                  <a:pt x="720" y="92"/>
                </a:lnTo>
                <a:lnTo>
                  <a:pt x="734" y="91"/>
                </a:lnTo>
                <a:lnTo>
                  <a:pt x="747" y="96"/>
                </a:lnTo>
                <a:lnTo>
                  <a:pt x="761" y="100"/>
                </a:lnTo>
                <a:lnTo>
                  <a:pt x="775" y="102"/>
                </a:lnTo>
                <a:lnTo>
                  <a:pt x="788" y="100"/>
                </a:lnTo>
                <a:lnTo>
                  <a:pt x="802" y="104"/>
                </a:lnTo>
                <a:lnTo>
                  <a:pt x="815" y="98"/>
                </a:lnTo>
                <a:lnTo>
                  <a:pt x="829" y="98"/>
                </a:lnTo>
                <a:lnTo>
                  <a:pt x="842" y="98"/>
                </a:lnTo>
                <a:lnTo>
                  <a:pt x="856" y="106"/>
                </a:lnTo>
                <a:lnTo>
                  <a:pt x="870" y="106"/>
                </a:lnTo>
                <a:lnTo>
                  <a:pt x="883" y="109"/>
                </a:lnTo>
                <a:lnTo>
                  <a:pt x="897" y="115"/>
                </a:lnTo>
                <a:lnTo>
                  <a:pt x="910" y="113"/>
                </a:lnTo>
                <a:lnTo>
                  <a:pt x="924" y="118"/>
                </a:lnTo>
                <a:lnTo>
                  <a:pt x="938" y="116"/>
                </a:lnTo>
                <a:lnTo>
                  <a:pt x="951" y="122"/>
                </a:lnTo>
                <a:lnTo>
                  <a:pt x="965" y="123"/>
                </a:lnTo>
                <a:lnTo>
                  <a:pt x="978" y="121"/>
                </a:lnTo>
                <a:lnTo>
                  <a:pt x="992" y="123"/>
                </a:lnTo>
                <a:lnTo>
                  <a:pt x="1006" y="124"/>
                </a:lnTo>
                <a:lnTo>
                  <a:pt x="1019" y="123"/>
                </a:lnTo>
                <a:lnTo>
                  <a:pt x="1033" y="127"/>
                </a:lnTo>
                <a:lnTo>
                  <a:pt x="1046" y="140"/>
                </a:lnTo>
                <a:lnTo>
                  <a:pt x="1060" y="141"/>
                </a:lnTo>
                <a:lnTo>
                  <a:pt x="1074" y="148"/>
                </a:lnTo>
                <a:lnTo>
                  <a:pt x="1087" y="156"/>
                </a:lnTo>
                <a:lnTo>
                  <a:pt x="1101" y="157"/>
                </a:lnTo>
                <a:lnTo>
                  <a:pt x="1114" y="157"/>
                </a:lnTo>
                <a:lnTo>
                  <a:pt x="1128" y="162"/>
                </a:lnTo>
                <a:lnTo>
                  <a:pt x="1142" y="171"/>
                </a:lnTo>
                <a:lnTo>
                  <a:pt x="1155" y="178"/>
                </a:lnTo>
                <a:lnTo>
                  <a:pt x="1169" y="185"/>
                </a:lnTo>
                <a:lnTo>
                  <a:pt x="1182" y="202"/>
                </a:lnTo>
                <a:lnTo>
                  <a:pt x="1196" y="206"/>
                </a:lnTo>
                <a:lnTo>
                  <a:pt x="1210" y="217"/>
                </a:lnTo>
                <a:lnTo>
                  <a:pt x="1223" y="226"/>
                </a:lnTo>
                <a:lnTo>
                  <a:pt x="1237" y="241"/>
                </a:lnTo>
                <a:lnTo>
                  <a:pt x="1250" y="255"/>
                </a:lnTo>
                <a:lnTo>
                  <a:pt x="1264" y="267"/>
                </a:lnTo>
                <a:lnTo>
                  <a:pt x="1278" y="288"/>
                </a:lnTo>
                <a:lnTo>
                  <a:pt x="1291" y="321"/>
                </a:lnTo>
                <a:lnTo>
                  <a:pt x="1305" y="361"/>
                </a:lnTo>
                <a:lnTo>
                  <a:pt x="1318" y="424"/>
                </a:lnTo>
                <a:lnTo>
                  <a:pt x="1332" y="499"/>
                </a:lnTo>
                <a:lnTo>
                  <a:pt x="1346" y="650"/>
                </a:lnTo>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 name="Freeform 22"/>
          <p:cNvSpPr>
            <a:spLocks/>
          </p:cNvSpPr>
          <p:nvPr/>
        </p:nvSpPr>
        <p:spPr bwMode="auto">
          <a:xfrm>
            <a:off x="1335087" y="1527175"/>
            <a:ext cx="7459663" cy="3797300"/>
          </a:xfrm>
          <a:custGeom>
            <a:avLst/>
            <a:gdLst>
              <a:gd name="T0" fmla="*/ 13 w 1346"/>
              <a:gd name="T1" fmla="*/ 15 h 685"/>
              <a:gd name="T2" fmla="*/ 40 w 1346"/>
              <a:gd name="T3" fmla="*/ 28 h 685"/>
              <a:gd name="T4" fmla="*/ 68 w 1346"/>
              <a:gd name="T5" fmla="*/ 40 h 685"/>
              <a:gd name="T6" fmla="*/ 95 w 1346"/>
              <a:gd name="T7" fmla="*/ 57 h 685"/>
              <a:gd name="T8" fmla="*/ 122 w 1346"/>
              <a:gd name="T9" fmla="*/ 75 h 685"/>
              <a:gd name="T10" fmla="*/ 149 w 1346"/>
              <a:gd name="T11" fmla="*/ 91 h 685"/>
              <a:gd name="T12" fmla="*/ 176 w 1346"/>
              <a:gd name="T13" fmla="*/ 103 h 685"/>
              <a:gd name="T14" fmla="*/ 204 w 1346"/>
              <a:gd name="T15" fmla="*/ 118 h 685"/>
              <a:gd name="T16" fmla="*/ 231 w 1346"/>
              <a:gd name="T17" fmla="*/ 128 h 685"/>
              <a:gd name="T18" fmla="*/ 258 w 1346"/>
              <a:gd name="T19" fmla="*/ 139 h 685"/>
              <a:gd name="T20" fmla="*/ 285 w 1346"/>
              <a:gd name="T21" fmla="*/ 143 h 685"/>
              <a:gd name="T22" fmla="*/ 312 w 1346"/>
              <a:gd name="T23" fmla="*/ 158 h 685"/>
              <a:gd name="T24" fmla="*/ 339 w 1346"/>
              <a:gd name="T25" fmla="*/ 165 h 685"/>
              <a:gd name="T26" fmla="*/ 367 w 1346"/>
              <a:gd name="T27" fmla="*/ 172 h 685"/>
              <a:gd name="T28" fmla="*/ 394 w 1346"/>
              <a:gd name="T29" fmla="*/ 169 h 685"/>
              <a:gd name="T30" fmla="*/ 421 w 1346"/>
              <a:gd name="T31" fmla="*/ 171 h 685"/>
              <a:gd name="T32" fmla="*/ 448 w 1346"/>
              <a:gd name="T33" fmla="*/ 179 h 685"/>
              <a:gd name="T34" fmla="*/ 475 w 1346"/>
              <a:gd name="T35" fmla="*/ 178 h 685"/>
              <a:gd name="T36" fmla="*/ 503 w 1346"/>
              <a:gd name="T37" fmla="*/ 193 h 685"/>
              <a:gd name="T38" fmla="*/ 530 w 1346"/>
              <a:gd name="T39" fmla="*/ 189 h 685"/>
              <a:gd name="T40" fmla="*/ 557 w 1346"/>
              <a:gd name="T41" fmla="*/ 188 h 685"/>
              <a:gd name="T42" fmla="*/ 584 w 1346"/>
              <a:gd name="T43" fmla="*/ 191 h 685"/>
              <a:gd name="T44" fmla="*/ 611 w 1346"/>
              <a:gd name="T45" fmla="*/ 203 h 685"/>
              <a:gd name="T46" fmla="*/ 639 w 1346"/>
              <a:gd name="T47" fmla="*/ 206 h 685"/>
              <a:gd name="T48" fmla="*/ 666 w 1346"/>
              <a:gd name="T49" fmla="*/ 205 h 685"/>
              <a:gd name="T50" fmla="*/ 693 w 1346"/>
              <a:gd name="T51" fmla="*/ 210 h 685"/>
              <a:gd name="T52" fmla="*/ 720 w 1346"/>
              <a:gd name="T53" fmla="*/ 215 h 685"/>
              <a:gd name="T54" fmla="*/ 747 w 1346"/>
              <a:gd name="T55" fmla="*/ 213 h 685"/>
              <a:gd name="T56" fmla="*/ 775 w 1346"/>
              <a:gd name="T57" fmla="*/ 213 h 685"/>
              <a:gd name="T58" fmla="*/ 802 w 1346"/>
              <a:gd name="T59" fmla="*/ 214 h 685"/>
              <a:gd name="T60" fmla="*/ 829 w 1346"/>
              <a:gd name="T61" fmla="*/ 221 h 685"/>
              <a:gd name="T62" fmla="*/ 856 w 1346"/>
              <a:gd name="T63" fmla="*/ 224 h 685"/>
              <a:gd name="T64" fmla="*/ 883 w 1346"/>
              <a:gd name="T65" fmla="*/ 231 h 685"/>
              <a:gd name="T66" fmla="*/ 910 w 1346"/>
              <a:gd name="T67" fmla="*/ 232 h 685"/>
              <a:gd name="T68" fmla="*/ 938 w 1346"/>
              <a:gd name="T69" fmla="*/ 237 h 685"/>
              <a:gd name="T70" fmla="*/ 965 w 1346"/>
              <a:gd name="T71" fmla="*/ 237 h 685"/>
              <a:gd name="T72" fmla="*/ 992 w 1346"/>
              <a:gd name="T73" fmla="*/ 247 h 685"/>
              <a:gd name="T74" fmla="*/ 1019 w 1346"/>
              <a:gd name="T75" fmla="*/ 268 h 685"/>
              <a:gd name="T76" fmla="*/ 1046 w 1346"/>
              <a:gd name="T77" fmla="*/ 269 h 685"/>
              <a:gd name="T78" fmla="*/ 1074 w 1346"/>
              <a:gd name="T79" fmla="*/ 280 h 685"/>
              <a:gd name="T80" fmla="*/ 1101 w 1346"/>
              <a:gd name="T81" fmla="*/ 292 h 685"/>
              <a:gd name="T82" fmla="*/ 1128 w 1346"/>
              <a:gd name="T83" fmla="*/ 301 h 685"/>
              <a:gd name="T84" fmla="*/ 1155 w 1346"/>
              <a:gd name="T85" fmla="*/ 325 h 685"/>
              <a:gd name="T86" fmla="*/ 1182 w 1346"/>
              <a:gd name="T87" fmla="*/ 336 h 685"/>
              <a:gd name="T88" fmla="*/ 1210 w 1346"/>
              <a:gd name="T89" fmla="*/ 371 h 685"/>
              <a:gd name="T90" fmla="*/ 1237 w 1346"/>
              <a:gd name="T91" fmla="*/ 384 h 685"/>
              <a:gd name="T92" fmla="*/ 1264 w 1346"/>
              <a:gd name="T93" fmla="*/ 414 h 685"/>
              <a:gd name="T94" fmla="*/ 1291 w 1346"/>
              <a:gd name="T95" fmla="*/ 444 h 685"/>
              <a:gd name="T96" fmla="*/ 1318 w 1346"/>
              <a:gd name="T97" fmla="*/ 513 h 685"/>
              <a:gd name="T98" fmla="*/ 1346 w 1346"/>
              <a:gd name="T99" fmla="*/ 685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46" h="685">
                <a:moveTo>
                  <a:pt x="0" y="0"/>
                </a:moveTo>
                <a:lnTo>
                  <a:pt x="13" y="15"/>
                </a:lnTo>
                <a:lnTo>
                  <a:pt x="27" y="23"/>
                </a:lnTo>
                <a:lnTo>
                  <a:pt x="40" y="28"/>
                </a:lnTo>
                <a:lnTo>
                  <a:pt x="54" y="34"/>
                </a:lnTo>
                <a:lnTo>
                  <a:pt x="68" y="40"/>
                </a:lnTo>
                <a:lnTo>
                  <a:pt x="81" y="49"/>
                </a:lnTo>
                <a:lnTo>
                  <a:pt x="95" y="57"/>
                </a:lnTo>
                <a:lnTo>
                  <a:pt x="108" y="63"/>
                </a:lnTo>
                <a:lnTo>
                  <a:pt x="122" y="75"/>
                </a:lnTo>
                <a:lnTo>
                  <a:pt x="136" y="85"/>
                </a:lnTo>
                <a:lnTo>
                  <a:pt x="149" y="91"/>
                </a:lnTo>
                <a:lnTo>
                  <a:pt x="163" y="98"/>
                </a:lnTo>
                <a:lnTo>
                  <a:pt x="176" y="103"/>
                </a:lnTo>
                <a:lnTo>
                  <a:pt x="190" y="109"/>
                </a:lnTo>
                <a:lnTo>
                  <a:pt x="204" y="118"/>
                </a:lnTo>
                <a:lnTo>
                  <a:pt x="217" y="121"/>
                </a:lnTo>
                <a:lnTo>
                  <a:pt x="231" y="128"/>
                </a:lnTo>
                <a:lnTo>
                  <a:pt x="244" y="135"/>
                </a:lnTo>
                <a:lnTo>
                  <a:pt x="258" y="139"/>
                </a:lnTo>
                <a:lnTo>
                  <a:pt x="271" y="141"/>
                </a:lnTo>
                <a:lnTo>
                  <a:pt x="285" y="143"/>
                </a:lnTo>
                <a:lnTo>
                  <a:pt x="299" y="150"/>
                </a:lnTo>
                <a:lnTo>
                  <a:pt x="312" y="158"/>
                </a:lnTo>
                <a:lnTo>
                  <a:pt x="326" y="162"/>
                </a:lnTo>
                <a:lnTo>
                  <a:pt x="339" y="165"/>
                </a:lnTo>
                <a:lnTo>
                  <a:pt x="353" y="166"/>
                </a:lnTo>
                <a:lnTo>
                  <a:pt x="367" y="172"/>
                </a:lnTo>
                <a:lnTo>
                  <a:pt x="380" y="168"/>
                </a:lnTo>
                <a:lnTo>
                  <a:pt x="394" y="169"/>
                </a:lnTo>
                <a:lnTo>
                  <a:pt x="407" y="171"/>
                </a:lnTo>
                <a:lnTo>
                  <a:pt x="421" y="171"/>
                </a:lnTo>
                <a:lnTo>
                  <a:pt x="435" y="172"/>
                </a:lnTo>
                <a:lnTo>
                  <a:pt x="448" y="179"/>
                </a:lnTo>
                <a:lnTo>
                  <a:pt x="462" y="180"/>
                </a:lnTo>
                <a:lnTo>
                  <a:pt x="475" y="178"/>
                </a:lnTo>
                <a:lnTo>
                  <a:pt x="489" y="186"/>
                </a:lnTo>
                <a:lnTo>
                  <a:pt x="503" y="193"/>
                </a:lnTo>
                <a:lnTo>
                  <a:pt x="516" y="189"/>
                </a:lnTo>
                <a:lnTo>
                  <a:pt x="530" y="189"/>
                </a:lnTo>
                <a:lnTo>
                  <a:pt x="543" y="191"/>
                </a:lnTo>
                <a:lnTo>
                  <a:pt x="557" y="188"/>
                </a:lnTo>
                <a:lnTo>
                  <a:pt x="571" y="189"/>
                </a:lnTo>
                <a:lnTo>
                  <a:pt x="584" y="191"/>
                </a:lnTo>
                <a:lnTo>
                  <a:pt x="598" y="200"/>
                </a:lnTo>
                <a:lnTo>
                  <a:pt x="611" y="203"/>
                </a:lnTo>
                <a:lnTo>
                  <a:pt x="625" y="204"/>
                </a:lnTo>
                <a:lnTo>
                  <a:pt x="639" y="206"/>
                </a:lnTo>
                <a:lnTo>
                  <a:pt x="652" y="206"/>
                </a:lnTo>
                <a:lnTo>
                  <a:pt x="666" y="205"/>
                </a:lnTo>
                <a:lnTo>
                  <a:pt x="679" y="208"/>
                </a:lnTo>
                <a:lnTo>
                  <a:pt x="693" y="210"/>
                </a:lnTo>
                <a:lnTo>
                  <a:pt x="707" y="213"/>
                </a:lnTo>
                <a:lnTo>
                  <a:pt x="720" y="215"/>
                </a:lnTo>
                <a:lnTo>
                  <a:pt x="734" y="216"/>
                </a:lnTo>
                <a:lnTo>
                  <a:pt x="747" y="213"/>
                </a:lnTo>
                <a:lnTo>
                  <a:pt x="761" y="210"/>
                </a:lnTo>
                <a:lnTo>
                  <a:pt x="775" y="213"/>
                </a:lnTo>
                <a:lnTo>
                  <a:pt x="788" y="211"/>
                </a:lnTo>
                <a:lnTo>
                  <a:pt x="802" y="214"/>
                </a:lnTo>
                <a:lnTo>
                  <a:pt x="815" y="215"/>
                </a:lnTo>
                <a:lnTo>
                  <a:pt x="829" y="221"/>
                </a:lnTo>
                <a:lnTo>
                  <a:pt x="842" y="221"/>
                </a:lnTo>
                <a:lnTo>
                  <a:pt x="856" y="224"/>
                </a:lnTo>
                <a:lnTo>
                  <a:pt x="870" y="229"/>
                </a:lnTo>
                <a:lnTo>
                  <a:pt x="883" y="231"/>
                </a:lnTo>
                <a:lnTo>
                  <a:pt x="897" y="235"/>
                </a:lnTo>
                <a:lnTo>
                  <a:pt x="910" y="232"/>
                </a:lnTo>
                <a:lnTo>
                  <a:pt x="924" y="237"/>
                </a:lnTo>
                <a:lnTo>
                  <a:pt x="938" y="237"/>
                </a:lnTo>
                <a:lnTo>
                  <a:pt x="951" y="238"/>
                </a:lnTo>
                <a:lnTo>
                  <a:pt x="965" y="237"/>
                </a:lnTo>
                <a:lnTo>
                  <a:pt x="978" y="242"/>
                </a:lnTo>
                <a:lnTo>
                  <a:pt x="992" y="247"/>
                </a:lnTo>
                <a:lnTo>
                  <a:pt x="1006" y="253"/>
                </a:lnTo>
                <a:lnTo>
                  <a:pt x="1019" y="268"/>
                </a:lnTo>
                <a:lnTo>
                  <a:pt x="1033" y="268"/>
                </a:lnTo>
                <a:lnTo>
                  <a:pt x="1046" y="269"/>
                </a:lnTo>
                <a:lnTo>
                  <a:pt x="1060" y="270"/>
                </a:lnTo>
                <a:lnTo>
                  <a:pt x="1074" y="280"/>
                </a:lnTo>
                <a:lnTo>
                  <a:pt x="1087" y="288"/>
                </a:lnTo>
                <a:lnTo>
                  <a:pt x="1101" y="292"/>
                </a:lnTo>
                <a:lnTo>
                  <a:pt x="1114" y="300"/>
                </a:lnTo>
                <a:lnTo>
                  <a:pt x="1128" y="301"/>
                </a:lnTo>
                <a:lnTo>
                  <a:pt x="1142" y="318"/>
                </a:lnTo>
                <a:lnTo>
                  <a:pt x="1155" y="325"/>
                </a:lnTo>
                <a:lnTo>
                  <a:pt x="1169" y="332"/>
                </a:lnTo>
                <a:lnTo>
                  <a:pt x="1182" y="336"/>
                </a:lnTo>
                <a:lnTo>
                  <a:pt x="1196" y="352"/>
                </a:lnTo>
                <a:lnTo>
                  <a:pt x="1210" y="371"/>
                </a:lnTo>
                <a:lnTo>
                  <a:pt x="1223" y="371"/>
                </a:lnTo>
                <a:lnTo>
                  <a:pt x="1237" y="384"/>
                </a:lnTo>
                <a:lnTo>
                  <a:pt x="1250" y="397"/>
                </a:lnTo>
                <a:lnTo>
                  <a:pt x="1264" y="414"/>
                </a:lnTo>
                <a:lnTo>
                  <a:pt x="1278" y="424"/>
                </a:lnTo>
                <a:lnTo>
                  <a:pt x="1291" y="444"/>
                </a:lnTo>
                <a:lnTo>
                  <a:pt x="1305" y="477"/>
                </a:lnTo>
                <a:lnTo>
                  <a:pt x="1318" y="513"/>
                </a:lnTo>
                <a:lnTo>
                  <a:pt x="1332" y="570"/>
                </a:lnTo>
                <a:lnTo>
                  <a:pt x="1346" y="685"/>
                </a:lnTo>
              </a:path>
            </a:pathLst>
          </a:custGeom>
          <a:noFill/>
          <a:ln w="22225">
            <a:solidFill>
              <a:srgbClr val="5575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 name="Rectangle 25"/>
          <p:cNvSpPr>
            <a:spLocks noChangeArrowheads="1"/>
          </p:cNvSpPr>
          <p:nvPr/>
        </p:nvSpPr>
        <p:spPr bwMode="auto">
          <a:xfrm>
            <a:off x="7331075" y="979488"/>
            <a:ext cx="5127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b="1" smtClean="0">
                <a:solidFill>
                  <a:srgbClr val="000000"/>
                </a:solidFill>
              </a:rPr>
              <a:t>1940</a:t>
            </a:r>
            <a:endParaRPr lang="en-US" altLang="en-US" b="1" smtClean="0">
              <a:solidFill>
                <a:prstClr val="black"/>
              </a:solidFill>
            </a:endParaRPr>
          </a:p>
        </p:txBody>
      </p:sp>
      <p:sp>
        <p:nvSpPr>
          <p:cNvPr id="26" name="Rectangle 26"/>
          <p:cNvSpPr>
            <a:spLocks noChangeArrowheads="1"/>
          </p:cNvSpPr>
          <p:nvPr/>
        </p:nvSpPr>
        <p:spPr bwMode="auto">
          <a:xfrm>
            <a:off x="7331075" y="1893888"/>
            <a:ext cx="5127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b="1" smtClean="0">
                <a:solidFill>
                  <a:srgbClr val="000000"/>
                </a:solidFill>
              </a:rPr>
              <a:t>1950</a:t>
            </a:r>
            <a:endParaRPr lang="en-US" altLang="en-US" b="1" smtClean="0">
              <a:solidFill>
                <a:prstClr val="black"/>
              </a:solidFill>
            </a:endParaRPr>
          </a:p>
        </p:txBody>
      </p:sp>
      <p:sp>
        <p:nvSpPr>
          <p:cNvPr id="27" name="Rectangle 27"/>
          <p:cNvSpPr>
            <a:spLocks noChangeArrowheads="1"/>
          </p:cNvSpPr>
          <p:nvPr/>
        </p:nvSpPr>
        <p:spPr bwMode="auto">
          <a:xfrm>
            <a:off x="7331075" y="2808288"/>
            <a:ext cx="5127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b="1" smtClean="0">
                <a:solidFill>
                  <a:srgbClr val="000000"/>
                </a:solidFill>
              </a:rPr>
              <a:t>1960</a:t>
            </a:r>
            <a:endParaRPr lang="en-US" altLang="en-US" b="1" smtClean="0">
              <a:solidFill>
                <a:prstClr val="black"/>
              </a:solidFill>
            </a:endParaRPr>
          </a:p>
        </p:txBody>
      </p:sp>
      <p:sp>
        <p:nvSpPr>
          <p:cNvPr id="30" name="Line 30"/>
          <p:cNvSpPr>
            <a:spLocks noChangeShapeType="1"/>
          </p:cNvSpPr>
          <p:nvPr/>
        </p:nvSpPr>
        <p:spPr bwMode="auto">
          <a:xfrm flipV="1">
            <a:off x="1114425" y="712788"/>
            <a:ext cx="0" cy="510540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Line 31"/>
          <p:cNvSpPr>
            <a:spLocks noChangeShapeType="1"/>
          </p:cNvSpPr>
          <p:nvPr/>
        </p:nvSpPr>
        <p:spPr bwMode="auto">
          <a:xfrm flipH="1">
            <a:off x="1019175" y="5668963"/>
            <a:ext cx="95250"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32"/>
          <p:cNvSpPr>
            <a:spLocks noChangeArrowheads="1"/>
          </p:cNvSpPr>
          <p:nvPr/>
        </p:nvSpPr>
        <p:spPr bwMode="auto">
          <a:xfrm>
            <a:off x="847725" y="5551488"/>
            <a:ext cx="2381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0</a:t>
            </a:r>
            <a:endParaRPr lang="en-US" altLang="en-US" smtClean="0">
              <a:solidFill>
                <a:prstClr val="black"/>
              </a:solidFill>
            </a:endParaRPr>
          </a:p>
        </p:txBody>
      </p:sp>
      <p:sp>
        <p:nvSpPr>
          <p:cNvPr id="33" name="Line 33"/>
          <p:cNvSpPr>
            <a:spLocks noChangeShapeType="1"/>
          </p:cNvSpPr>
          <p:nvPr/>
        </p:nvSpPr>
        <p:spPr bwMode="auto">
          <a:xfrm flipH="1">
            <a:off x="1019175" y="4710113"/>
            <a:ext cx="95250"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34"/>
          <p:cNvSpPr>
            <a:spLocks noChangeArrowheads="1"/>
          </p:cNvSpPr>
          <p:nvPr/>
        </p:nvSpPr>
        <p:spPr bwMode="auto">
          <a:xfrm>
            <a:off x="720725" y="4587875"/>
            <a:ext cx="3714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20</a:t>
            </a:r>
            <a:endParaRPr lang="en-US" altLang="en-US" smtClean="0">
              <a:solidFill>
                <a:prstClr val="black"/>
              </a:solidFill>
            </a:endParaRPr>
          </a:p>
        </p:txBody>
      </p:sp>
      <p:sp>
        <p:nvSpPr>
          <p:cNvPr id="35" name="Line 35"/>
          <p:cNvSpPr>
            <a:spLocks noChangeShapeType="1"/>
          </p:cNvSpPr>
          <p:nvPr/>
        </p:nvSpPr>
        <p:spPr bwMode="auto">
          <a:xfrm flipH="1">
            <a:off x="1019175" y="3744913"/>
            <a:ext cx="95250"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36"/>
          <p:cNvSpPr>
            <a:spLocks noChangeArrowheads="1"/>
          </p:cNvSpPr>
          <p:nvPr/>
        </p:nvSpPr>
        <p:spPr bwMode="auto">
          <a:xfrm>
            <a:off x="720725" y="3629025"/>
            <a:ext cx="3714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40</a:t>
            </a:r>
            <a:endParaRPr lang="en-US" altLang="en-US" smtClean="0">
              <a:solidFill>
                <a:prstClr val="black"/>
              </a:solidFill>
            </a:endParaRPr>
          </a:p>
        </p:txBody>
      </p:sp>
      <p:sp>
        <p:nvSpPr>
          <p:cNvPr id="37" name="Line 37"/>
          <p:cNvSpPr>
            <a:spLocks noChangeShapeType="1"/>
          </p:cNvSpPr>
          <p:nvPr/>
        </p:nvSpPr>
        <p:spPr bwMode="auto">
          <a:xfrm flipH="1">
            <a:off x="1019175" y="2779713"/>
            <a:ext cx="95250"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8"/>
          <p:cNvSpPr>
            <a:spLocks noChangeArrowheads="1"/>
          </p:cNvSpPr>
          <p:nvPr/>
        </p:nvSpPr>
        <p:spPr bwMode="auto">
          <a:xfrm>
            <a:off x="720725" y="2663825"/>
            <a:ext cx="3714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60</a:t>
            </a:r>
            <a:endParaRPr lang="en-US" altLang="en-US" smtClean="0">
              <a:solidFill>
                <a:prstClr val="black"/>
              </a:solidFill>
            </a:endParaRPr>
          </a:p>
        </p:txBody>
      </p:sp>
      <p:sp>
        <p:nvSpPr>
          <p:cNvPr id="39" name="Line 39"/>
          <p:cNvSpPr>
            <a:spLocks noChangeShapeType="1"/>
          </p:cNvSpPr>
          <p:nvPr/>
        </p:nvSpPr>
        <p:spPr bwMode="auto">
          <a:xfrm flipH="1">
            <a:off x="1019175" y="1820863"/>
            <a:ext cx="95250"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0" name="Rectangle 40"/>
          <p:cNvSpPr>
            <a:spLocks noChangeArrowheads="1"/>
          </p:cNvSpPr>
          <p:nvPr/>
        </p:nvSpPr>
        <p:spPr bwMode="auto">
          <a:xfrm>
            <a:off x="720725" y="1700213"/>
            <a:ext cx="3714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80</a:t>
            </a:r>
            <a:endParaRPr lang="en-US" altLang="en-US" smtClean="0">
              <a:solidFill>
                <a:prstClr val="black"/>
              </a:solidFill>
            </a:endParaRPr>
          </a:p>
        </p:txBody>
      </p:sp>
      <p:sp>
        <p:nvSpPr>
          <p:cNvPr id="41" name="Line 41"/>
          <p:cNvSpPr>
            <a:spLocks noChangeShapeType="1"/>
          </p:cNvSpPr>
          <p:nvPr/>
        </p:nvSpPr>
        <p:spPr bwMode="auto">
          <a:xfrm flipH="1">
            <a:off x="1019175" y="857250"/>
            <a:ext cx="95250"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2" name="Rectangle 42"/>
          <p:cNvSpPr>
            <a:spLocks noChangeArrowheads="1"/>
          </p:cNvSpPr>
          <p:nvPr/>
        </p:nvSpPr>
        <p:spPr bwMode="auto">
          <a:xfrm>
            <a:off x="593725" y="741363"/>
            <a:ext cx="5048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100</a:t>
            </a:r>
            <a:endParaRPr lang="en-US" altLang="en-US" smtClean="0">
              <a:solidFill>
                <a:prstClr val="black"/>
              </a:solidFill>
            </a:endParaRPr>
          </a:p>
        </p:txBody>
      </p:sp>
      <p:sp>
        <p:nvSpPr>
          <p:cNvPr id="44" name="Line 44"/>
          <p:cNvSpPr>
            <a:spLocks noChangeShapeType="1"/>
          </p:cNvSpPr>
          <p:nvPr/>
        </p:nvSpPr>
        <p:spPr bwMode="auto">
          <a:xfrm>
            <a:off x="1114425" y="5818188"/>
            <a:ext cx="782478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5" name="Line 45"/>
          <p:cNvSpPr>
            <a:spLocks noChangeShapeType="1"/>
          </p:cNvSpPr>
          <p:nvPr/>
        </p:nvSpPr>
        <p:spPr bwMode="auto">
          <a:xfrm>
            <a:off x="1257300" y="5818188"/>
            <a:ext cx="0" cy="8890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6" name="Rectangle 46"/>
          <p:cNvSpPr>
            <a:spLocks noChangeArrowheads="1"/>
          </p:cNvSpPr>
          <p:nvPr/>
        </p:nvSpPr>
        <p:spPr bwMode="auto">
          <a:xfrm>
            <a:off x="1196975" y="5956300"/>
            <a:ext cx="2381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0</a:t>
            </a:r>
            <a:endParaRPr lang="en-US" altLang="en-US" smtClean="0">
              <a:solidFill>
                <a:prstClr val="black"/>
              </a:solidFill>
            </a:endParaRPr>
          </a:p>
        </p:txBody>
      </p:sp>
      <p:sp>
        <p:nvSpPr>
          <p:cNvPr id="47" name="Line 47"/>
          <p:cNvSpPr>
            <a:spLocks noChangeShapeType="1"/>
          </p:cNvSpPr>
          <p:nvPr/>
        </p:nvSpPr>
        <p:spPr bwMode="auto">
          <a:xfrm>
            <a:off x="2765425" y="5818188"/>
            <a:ext cx="0" cy="8890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8" name="Rectangle 48"/>
          <p:cNvSpPr>
            <a:spLocks noChangeArrowheads="1"/>
          </p:cNvSpPr>
          <p:nvPr/>
        </p:nvSpPr>
        <p:spPr bwMode="auto">
          <a:xfrm>
            <a:off x="2638425" y="5956300"/>
            <a:ext cx="3714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20</a:t>
            </a:r>
            <a:endParaRPr lang="en-US" altLang="en-US" smtClean="0">
              <a:solidFill>
                <a:prstClr val="black"/>
              </a:solidFill>
            </a:endParaRPr>
          </a:p>
        </p:txBody>
      </p:sp>
      <p:sp>
        <p:nvSpPr>
          <p:cNvPr id="49" name="Line 49"/>
          <p:cNvSpPr>
            <a:spLocks noChangeShapeType="1"/>
          </p:cNvSpPr>
          <p:nvPr/>
        </p:nvSpPr>
        <p:spPr bwMode="auto">
          <a:xfrm>
            <a:off x="4271962" y="5818188"/>
            <a:ext cx="0" cy="8890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0" name="Rectangle 50"/>
          <p:cNvSpPr>
            <a:spLocks noChangeArrowheads="1"/>
          </p:cNvSpPr>
          <p:nvPr/>
        </p:nvSpPr>
        <p:spPr bwMode="auto">
          <a:xfrm>
            <a:off x="4144962" y="5956300"/>
            <a:ext cx="3714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40</a:t>
            </a:r>
            <a:endParaRPr lang="en-US" altLang="en-US" smtClean="0">
              <a:solidFill>
                <a:prstClr val="black"/>
              </a:solidFill>
            </a:endParaRPr>
          </a:p>
        </p:txBody>
      </p:sp>
      <p:sp>
        <p:nvSpPr>
          <p:cNvPr id="51" name="Line 51"/>
          <p:cNvSpPr>
            <a:spLocks noChangeShapeType="1"/>
          </p:cNvSpPr>
          <p:nvPr/>
        </p:nvSpPr>
        <p:spPr bwMode="auto">
          <a:xfrm>
            <a:off x="5780088" y="5818188"/>
            <a:ext cx="0" cy="8890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2" name="Rectangle 52"/>
          <p:cNvSpPr>
            <a:spLocks noChangeArrowheads="1"/>
          </p:cNvSpPr>
          <p:nvPr/>
        </p:nvSpPr>
        <p:spPr bwMode="auto">
          <a:xfrm>
            <a:off x="5653088" y="5956300"/>
            <a:ext cx="3714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60</a:t>
            </a:r>
            <a:endParaRPr lang="en-US" altLang="en-US" smtClean="0">
              <a:solidFill>
                <a:prstClr val="black"/>
              </a:solidFill>
            </a:endParaRPr>
          </a:p>
        </p:txBody>
      </p:sp>
      <p:sp>
        <p:nvSpPr>
          <p:cNvPr id="53" name="Line 53"/>
          <p:cNvSpPr>
            <a:spLocks noChangeShapeType="1"/>
          </p:cNvSpPr>
          <p:nvPr/>
        </p:nvSpPr>
        <p:spPr bwMode="auto">
          <a:xfrm>
            <a:off x="7288213" y="5818188"/>
            <a:ext cx="0" cy="8890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4" name="Rectangle 54"/>
          <p:cNvSpPr>
            <a:spLocks noChangeArrowheads="1"/>
          </p:cNvSpPr>
          <p:nvPr/>
        </p:nvSpPr>
        <p:spPr bwMode="auto">
          <a:xfrm>
            <a:off x="7159625" y="5956300"/>
            <a:ext cx="3714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80</a:t>
            </a:r>
            <a:endParaRPr lang="en-US" altLang="en-US" smtClean="0">
              <a:solidFill>
                <a:prstClr val="black"/>
              </a:solidFill>
            </a:endParaRPr>
          </a:p>
        </p:txBody>
      </p:sp>
      <p:sp>
        <p:nvSpPr>
          <p:cNvPr id="55" name="Line 55"/>
          <p:cNvSpPr>
            <a:spLocks noChangeShapeType="1"/>
          </p:cNvSpPr>
          <p:nvPr/>
        </p:nvSpPr>
        <p:spPr bwMode="auto">
          <a:xfrm>
            <a:off x="8794750" y="5818188"/>
            <a:ext cx="0" cy="8890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6" name="Rectangle 56"/>
          <p:cNvSpPr>
            <a:spLocks noChangeArrowheads="1"/>
          </p:cNvSpPr>
          <p:nvPr/>
        </p:nvSpPr>
        <p:spPr bwMode="auto">
          <a:xfrm>
            <a:off x="8605838" y="5956300"/>
            <a:ext cx="5048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100</a:t>
            </a:r>
            <a:endParaRPr lang="en-US" altLang="en-US" smtClean="0">
              <a:solidFill>
                <a:prstClr val="black"/>
              </a:solidFill>
            </a:endParaRPr>
          </a:p>
        </p:txBody>
      </p:sp>
      <p:sp>
        <p:nvSpPr>
          <p:cNvPr id="57" name="Rectangle 57"/>
          <p:cNvSpPr>
            <a:spLocks noChangeArrowheads="1"/>
          </p:cNvSpPr>
          <p:nvPr/>
        </p:nvSpPr>
        <p:spPr bwMode="auto">
          <a:xfrm>
            <a:off x="2051050" y="6249988"/>
            <a:ext cx="6289676"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Parent Income Percentile (conditional on positive income)</a:t>
            </a:r>
            <a:endParaRPr lang="en-US" altLang="en-US" smtClean="0">
              <a:solidFill>
                <a:prstClr val="black"/>
              </a:solidFill>
            </a:endParaRPr>
          </a:p>
        </p:txBody>
      </p:sp>
      <p:sp>
        <p:nvSpPr>
          <p:cNvPr id="58" name="Rectangle 58"/>
          <p:cNvSpPr>
            <a:spLocks noChangeArrowheads="1"/>
          </p:cNvSpPr>
          <p:nvPr/>
        </p:nvSpPr>
        <p:spPr bwMode="auto">
          <a:xfrm>
            <a:off x="4981575" y="303213"/>
            <a:ext cx="238125"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500" smtClean="0">
                <a:solidFill>
                  <a:srgbClr val="1E2D53"/>
                </a:solidFill>
              </a:rPr>
              <a:t> </a:t>
            </a:r>
            <a:endParaRPr lang="en-US" altLang="en-US" smtClean="0">
              <a:solidFill>
                <a:prstClr val="black"/>
              </a:solidFill>
            </a:endParaRPr>
          </a:p>
        </p:txBody>
      </p:sp>
      <p:sp>
        <p:nvSpPr>
          <p:cNvPr id="64" name="TextBox 63"/>
          <p:cNvSpPr txBox="1"/>
          <p:nvPr/>
        </p:nvSpPr>
        <p:spPr>
          <a:xfrm>
            <a:off x="291736" y="39469"/>
            <a:ext cx="8699864" cy="646331"/>
          </a:xfrm>
          <a:prstGeom prst="rect">
            <a:avLst/>
          </a:prstGeom>
          <a:noFill/>
        </p:spPr>
        <p:txBody>
          <a:bodyPr wrap="square" rtlCol="0">
            <a:spAutoFit/>
          </a:bodyPr>
          <a:lstStyle/>
          <a:p>
            <a:pPr algn="ctr" defTabSz="457200" fontAlgn="base">
              <a:spcBef>
                <a:spcPct val="0"/>
              </a:spcBef>
              <a:spcAft>
                <a:spcPct val="0"/>
              </a:spcAft>
            </a:pPr>
            <a:r>
              <a:rPr lang="en-US" b="1" dirty="0">
                <a:solidFill>
                  <a:srgbClr val="1E2D53"/>
                </a:solidFill>
                <a:latin typeface="Arial" pitchFamily="34" charset="0"/>
                <a:cs typeface="Arial" pitchFamily="34" charset="0"/>
              </a:rPr>
              <a:t>Percent of Children Earning More than their Parents</a:t>
            </a:r>
          </a:p>
          <a:p>
            <a:pPr algn="ctr" defTabSz="457200" fontAlgn="base">
              <a:spcBef>
                <a:spcPct val="0"/>
              </a:spcBef>
              <a:spcAft>
                <a:spcPct val="0"/>
              </a:spcAft>
            </a:pPr>
            <a:r>
              <a:rPr lang="en-US" dirty="0" smtClean="0">
                <a:solidFill>
                  <a:srgbClr val="1E2D53"/>
                </a:solidFill>
                <a:latin typeface="Arial" pitchFamily="34" charset="0"/>
                <a:cs typeface="Arial" pitchFamily="34" charset="0"/>
              </a:rPr>
              <a:t>By </a:t>
            </a:r>
            <a:r>
              <a:rPr lang="en-US" dirty="0">
                <a:solidFill>
                  <a:srgbClr val="1E2D53"/>
                </a:solidFill>
                <a:latin typeface="Arial" pitchFamily="34" charset="0"/>
                <a:cs typeface="Arial" pitchFamily="34" charset="0"/>
              </a:rPr>
              <a:t>Parent Income Percentile</a:t>
            </a:r>
          </a:p>
        </p:txBody>
      </p:sp>
      <p:sp>
        <p:nvSpPr>
          <p:cNvPr id="59" name="Rectangle 9109"/>
          <p:cNvSpPr>
            <a:spLocks noChangeArrowheads="1"/>
          </p:cNvSpPr>
          <p:nvPr/>
        </p:nvSpPr>
        <p:spPr bwMode="auto">
          <a:xfrm rot="16200000">
            <a:off x="-2186782" y="2994818"/>
            <a:ext cx="525938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solidFill>
                  <a:srgbClr val="000000"/>
                </a:solidFill>
              </a:rPr>
              <a:t>Pct. of Children Earning more than their Parents</a:t>
            </a:r>
            <a:endParaRPr lang="en-US" altLang="en-US" dirty="0">
              <a:solidFill>
                <a:prstClr val="black"/>
              </a:solidFill>
            </a:endParaRPr>
          </a:p>
        </p:txBody>
      </p:sp>
    </p:spTree>
    <p:extLst>
      <p:ext uri="{BB962C8B-B14F-4D97-AF65-F5344CB8AC3E}">
        <p14:creationId xmlns:p14="http://schemas.microsoft.com/office/powerpoint/2010/main" val="53815326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p:cNvSpPr>
            <a:spLocks noChangeAspect="1" noChangeArrowheads="1" noTextEdit="1"/>
          </p:cNvSpPr>
          <p:nvPr/>
        </p:nvSpPr>
        <p:spPr bwMode="auto">
          <a:xfrm>
            <a:off x="0" y="103188"/>
            <a:ext cx="9144001" cy="665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 name="Rectangle 5"/>
          <p:cNvSpPr>
            <a:spLocks noChangeArrowheads="1"/>
          </p:cNvSpPr>
          <p:nvPr/>
        </p:nvSpPr>
        <p:spPr bwMode="auto">
          <a:xfrm>
            <a:off x="-4763" y="98425"/>
            <a:ext cx="9153526" cy="6661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Rectangle 6"/>
          <p:cNvSpPr>
            <a:spLocks noChangeArrowheads="1"/>
          </p:cNvSpPr>
          <p:nvPr/>
        </p:nvSpPr>
        <p:spPr bwMode="auto">
          <a:xfrm>
            <a:off x="0" y="107950"/>
            <a:ext cx="9139238" cy="6646863"/>
          </a:xfrm>
          <a:prstGeom prst="rect">
            <a:avLst/>
          </a:prstGeom>
          <a:solidFill>
            <a:srgbClr val="FFFFFF"/>
          </a:solidFill>
          <a:ln w="1111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Rectangle 7"/>
          <p:cNvSpPr>
            <a:spLocks noChangeArrowheads="1"/>
          </p:cNvSpPr>
          <p:nvPr/>
        </p:nvSpPr>
        <p:spPr bwMode="auto">
          <a:xfrm>
            <a:off x="1114425" y="712788"/>
            <a:ext cx="7824788" cy="5105400"/>
          </a:xfrm>
          <a:prstGeom prst="rect">
            <a:avLst/>
          </a:prstGeom>
          <a:solidFill>
            <a:srgbClr val="FFFFFF"/>
          </a:solidFill>
          <a:ln w="1111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Line 8"/>
          <p:cNvSpPr>
            <a:spLocks noChangeShapeType="1"/>
          </p:cNvSpPr>
          <p:nvPr/>
        </p:nvSpPr>
        <p:spPr bwMode="auto">
          <a:xfrm>
            <a:off x="1114425" y="5668963"/>
            <a:ext cx="7824788"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Line 9"/>
          <p:cNvSpPr>
            <a:spLocks noChangeShapeType="1"/>
          </p:cNvSpPr>
          <p:nvPr/>
        </p:nvSpPr>
        <p:spPr bwMode="auto">
          <a:xfrm>
            <a:off x="1114425" y="4710113"/>
            <a:ext cx="7824788"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Line 10"/>
          <p:cNvSpPr>
            <a:spLocks noChangeShapeType="1"/>
          </p:cNvSpPr>
          <p:nvPr/>
        </p:nvSpPr>
        <p:spPr bwMode="auto">
          <a:xfrm>
            <a:off x="1114425" y="3744913"/>
            <a:ext cx="7824788"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Line 11"/>
          <p:cNvSpPr>
            <a:spLocks noChangeShapeType="1"/>
          </p:cNvSpPr>
          <p:nvPr/>
        </p:nvSpPr>
        <p:spPr bwMode="auto">
          <a:xfrm>
            <a:off x="1114425" y="2779713"/>
            <a:ext cx="7824788"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Line 12"/>
          <p:cNvSpPr>
            <a:spLocks noChangeShapeType="1"/>
          </p:cNvSpPr>
          <p:nvPr/>
        </p:nvSpPr>
        <p:spPr bwMode="auto">
          <a:xfrm>
            <a:off x="1114425" y="1820863"/>
            <a:ext cx="7824788"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Line 13"/>
          <p:cNvSpPr>
            <a:spLocks noChangeShapeType="1"/>
          </p:cNvSpPr>
          <p:nvPr/>
        </p:nvSpPr>
        <p:spPr bwMode="auto">
          <a:xfrm>
            <a:off x="1114425" y="857250"/>
            <a:ext cx="7824788"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Line 14"/>
          <p:cNvSpPr>
            <a:spLocks noChangeShapeType="1"/>
          </p:cNvSpPr>
          <p:nvPr/>
        </p:nvSpPr>
        <p:spPr bwMode="auto">
          <a:xfrm flipV="1">
            <a:off x="1257300" y="712788"/>
            <a:ext cx="0" cy="510540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 name="Line 15"/>
          <p:cNvSpPr>
            <a:spLocks noChangeShapeType="1"/>
          </p:cNvSpPr>
          <p:nvPr/>
        </p:nvSpPr>
        <p:spPr bwMode="auto">
          <a:xfrm flipV="1">
            <a:off x="2765425" y="712788"/>
            <a:ext cx="0" cy="510540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 name="Line 16"/>
          <p:cNvSpPr>
            <a:spLocks noChangeShapeType="1"/>
          </p:cNvSpPr>
          <p:nvPr/>
        </p:nvSpPr>
        <p:spPr bwMode="auto">
          <a:xfrm flipV="1">
            <a:off x="4271962" y="712788"/>
            <a:ext cx="0" cy="510540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Line 17"/>
          <p:cNvSpPr>
            <a:spLocks noChangeShapeType="1"/>
          </p:cNvSpPr>
          <p:nvPr/>
        </p:nvSpPr>
        <p:spPr bwMode="auto">
          <a:xfrm flipV="1">
            <a:off x="5780088" y="712788"/>
            <a:ext cx="0" cy="510540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Line 18"/>
          <p:cNvSpPr>
            <a:spLocks noChangeShapeType="1"/>
          </p:cNvSpPr>
          <p:nvPr/>
        </p:nvSpPr>
        <p:spPr bwMode="auto">
          <a:xfrm flipV="1">
            <a:off x="7288213" y="712788"/>
            <a:ext cx="0" cy="510540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Line 19"/>
          <p:cNvSpPr>
            <a:spLocks noChangeShapeType="1"/>
          </p:cNvSpPr>
          <p:nvPr/>
        </p:nvSpPr>
        <p:spPr bwMode="auto">
          <a:xfrm flipV="1">
            <a:off x="8794750" y="712788"/>
            <a:ext cx="0" cy="510540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20"/>
          <p:cNvSpPr>
            <a:spLocks/>
          </p:cNvSpPr>
          <p:nvPr/>
        </p:nvSpPr>
        <p:spPr bwMode="auto">
          <a:xfrm>
            <a:off x="1335087" y="1095375"/>
            <a:ext cx="7459663" cy="2600325"/>
          </a:xfrm>
          <a:custGeom>
            <a:avLst/>
            <a:gdLst>
              <a:gd name="T0" fmla="*/ 13 w 1346"/>
              <a:gd name="T1" fmla="*/ 0 h 469"/>
              <a:gd name="T2" fmla="*/ 40 w 1346"/>
              <a:gd name="T3" fmla="*/ 8 h 469"/>
              <a:gd name="T4" fmla="*/ 68 w 1346"/>
              <a:gd name="T5" fmla="*/ 10 h 469"/>
              <a:gd name="T6" fmla="*/ 95 w 1346"/>
              <a:gd name="T7" fmla="*/ 10 h 469"/>
              <a:gd name="T8" fmla="*/ 122 w 1346"/>
              <a:gd name="T9" fmla="*/ 13 h 469"/>
              <a:gd name="T10" fmla="*/ 149 w 1346"/>
              <a:gd name="T11" fmla="*/ 13 h 469"/>
              <a:gd name="T12" fmla="*/ 176 w 1346"/>
              <a:gd name="T13" fmla="*/ 15 h 469"/>
              <a:gd name="T14" fmla="*/ 204 w 1346"/>
              <a:gd name="T15" fmla="*/ 18 h 469"/>
              <a:gd name="T16" fmla="*/ 231 w 1346"/>
              <a:gd name="T17" fmla="*/ 18 h 469"/>
              <a:gd name="T18" fmla="*/ 258 w 1346"/>
              <a:gd name="T19" fmla="*/ 17 h 469"/>
              <a:gd name="T20" fmla="*/ 285 w 1346"/>
              <a:gd name="T21" fmla="*/ 16 h 469"/>
              <a:gd name="T22" fmla="*/ 312 w 1346"/>
              <a:gd name="T23" fmla="*/ 17 h 469"/>
              <a:gd name="T24" fmla="*/ 339 w 1346"/>
              <a:gd name="T25" fmla="*/ 17 h 469"/>
              <a:gd name="T26" fmla="*/ 367 w 1346"/>
              <a:gd name="T27" fmla="*/ 18 h 469"/>
              <a:gd name="T28" fmla="*/ 394 w 1346"/>
              <a:gd name="T29" fmla="*/ 19 h 469"/>
              <a:gd name="T30" fmla="*/ 421 w 1346"/>
              <a:gd name="T31" fmla="*/ 19 h 469"/>
              <a:gd name="T32" fmla="*/ 448 w 1346"/>
              <a:gd name="T33" fmla="*/ 19 h 469"/>
              <a:gd name="T34" fmla="*/ 475 w 1346"/>
              <a:gd name="T35" fmla="*/ 21 h 469"/>
              <a:gd name="T36" fmla="*/ 503 w 1346"/>
              <a:gd name="T37" fmla="*/ 21 h 469"/>
              <a:gd name="T38" fmla="*/ 530 w 1346"/>
              <a:gd name="T39" fmla="*/ 21 h 469"/>
              <a:gd name="T40" fmla="*/ 557 w 1346"/>
              <a:gd name="T41" fmla="*/ 21 h 469"/>
              <a:gd name="T42" fmla="*/ 584 w 1346"/>
              <a:gd name="T43" fmla="*/ 20 h 469"/>
              <a:gd name="T44" fmla="*/ 611 w 1346"/>
              <a:gd name="T45" fmla="*/ 19 h 469"/>
              <a:gd name="T46" fmla="*/ 639 w 1346"/>
              <a:gd name="T47" fmla="*/ 20 h 469"/>
              <a:gd name="T48" fmla="*/ 666 w 1346"/>
              <a:gd name="T49" fmla="*/ 21 h 469"/>
              <a:gd name="T50" fmla="*/ 693 w 1346"/>
              <a:gd name="T51" fmla="*/ 20 h 469"/>
              <a:gd name="T52" fmla="*/ 720 w 1346"/>
              <a:gd name="T53" fmla="*/ 21 h 469"/>
              <a:gd name="T54" fmla="*/ 747 w 1346"/>
              <a:gd name="T55" fmla="*/ 21 h 469"/>
              <a:gd name="T56" fmla="*/ 775 w 1346"/>
              <a:gd name="T57" fmla="*/ 17 h 469"/>
              <a:gd name="T58" fmla="*/ 802 w 1346"/>
              <a:gd name="T59" fmla="*/ 17 h 469"/>
              <a:gd name="T60" fmla="*/ 829 w 1346"/>
              <a:gd name="T61" fmla="*/ 14 h 469"/>
              <a:gd name="T62" fmla="*/ 856 w 1346"/>
              <a:gd name="T63" fmla="*/ 13 h 469"/>
              <a:gd name="T64" fmla="*/ 883 w 1346"/>
              <a:gd name="T65" fmla="*/ 12 h 469"/>
              <a:gd name="T66" fmla="*/ 910 w 1346"/>
              <a:gd name="T67" fmla="*/ 12 h 469"/>
              <a:gd name="T68" fmla="*/ 938 w 1346"/>
              <a:gd name="T69" fmla="*/ 16 h 469"/>
              <a:gd name="T70" fmla="*/ 965 w 1346"/>
              <a:gd name="T71" fmla="*/ 15 h 469"/>
              <a:gd name="T72" fmla="*/ 992 w 1346"/>
              <a:gd name="T73" fmla="*/ 18 h 469"/>
              <a:gd name="T74" fmla="*/ 1019 w 1346"/>
              <a:gd name="T75" fmla="*/ 20 h 469"/>
              <a:gd name="T76" fmla="*/ 1046 w 1346"/>
              <a:gd name="T77" fmla="*/ 24 h 469"/>
              <a:gd name="T78" fmla="*/ 1074 w 1346"/>
              <a:gd name="T79" fmla="*/ 28 h 469"/>
              <a:gd name="T80" fmla="*/ 1101 w 1346"/>
              <a:gd name="T81" fmla="*/ 27 h 469"/>
              <a:gd name="T82" fmla="*/ 1128 w 1346"/>
              <a:gd name="T83" fmla="*/ 32 h 469"/>
              <a:gd name="T84" fmla="*/ 1155 w 1346"/>
              <a:gd name="T85" fmla="*/ 43 h 469"/>
              <a:gd name="T86" fmla="*/ 1182 w 1346"/>
              <a:gd name="T87" fmla="*/ 48 h 469"/>
              <a:gd name="T88" fmla="*/ 1210 w 1346"/>
              <a:gd name="T89" fmla="*/ 64 h 469"/>
              <a:gd name="T90" fmla="*/ 1237 w 1346"/>
              <a:gd name="T91" fmla="*/ 67 h 469"/>
              <a:gd name="T92" fmla="*/ 1264 w 1346"/>
              <a:gd name="T93" fmla="*/ 75 h 469"/>
              <a:gd name="T94" fmla="*/ 1291 w 1346"/>
              <a:gd name="T95" fmla="*/ 114 h 469"/>
              <a:gd name="T96" fmla="*/ 1318 w 1346"/>
              <a:gd name="T97" fmla="*/ 205 h 469"/>
              <a:gd name="T98" fmla="*/ 1346 w 1346"/>
              <a:gd name="T99" fmla="*/ 46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46" h="469">
                <a:moveTo>
                  <a:pt x="0" y="4"/>
                </a:moveTo>
                <a:lnTo>
                  <a:pt x="13" y="0"/>
                </a:lnTo>
                <a:lnTo>
                  <a:pt x="27" y="2"/>
                </a:lnTo>
                <a:lnTo>
                  <a:pt x="40" y="8"/>
                </a:lnTo>
                <a:lnTo>
                  <a:pt x="54" y="10"/>
                </a:lnTo>
                <a:lnTo>
                  <a:pt x="68" y="10"/>
                </a:lnTo>
                <a:lnTo>
                  <a:pt x="81" y="11"/>
                </a:lnTo>
                <a:lnTo>
                  <a:pt x="95" y="10"/>
                </a:lnTo>
                <a:lnTo>
                  <a:pt x="108" y="12"/>
                </a:lnTo>
                <a:lnTo>
                  <a:pt x="122" y="13"/>
                </a:lnTo>
                <a:lnTo>
                  <a:pt x="136" y="12"/>
                </a:lnTo>
                <a:lnTo>
                  <a:pt x="149" y="13"/>
                </a:lnTo>
                <a:lnTo>
                  <a:pt x="163" y="12"/>
                </a:lnTo>
                <a:lnTo>
                  <a:pt x="176" y="15"/>
                </a:lnTo>
                <a:lnTo>
                  <a:pt x="190" y="14"/>
                </a:lnTo>
                <a:lnTo>
                  <a:pt x="204" y="18"/>
                </a:lnTo>
                <a:lnTo>
                  <a:pt x="217" y="17"/>
                </a:lnTo>
                <a:lnTo>
                  <a:pt x="231" y="18"/>
                </a:lnTo>
                <a:lnTo>
                  <a:pt x="244" y="19"/>
                </a:lnTo>
                <a:lnTo>
                  <a:pt x="258" y="17"/>
                </a:lnTo>
                <a:lnTo>
                  <a:pt x="271" y="16"/>
                </a:lnTo>
                <a:lnTo>
                  <a:pt x="285" y="16"/>
                </a:lnTo>
                <a:lnTo>
                  <a:pt x="299" y="16"/>
                </a:lnTo>
                <a:lnTo>
                  <a:pt x="312" y="17"/>
                </a:lnTo>
                <a:lnTo>
                  <a:pt x="326" y="18"/>
                </a:lnTo>
                <a:lnTo>
                  <a:pt x="339" y="17"/>
                </a:lnTo>
                <a:lnTo>
                  <a:pt x="353" y="17"/>
                </a:lnTo>
                <a:lnTo>
                  <a:pt x="367" y="18"/>
                </a:lnTo>
                <a:lnTo>
                  <a:pt x="380" y="19"/>
                </a:lnTo>
                <a:lnTo>
                  <a:pt x="394" y="19"/>
                </a:lnTo>
                <a:lnTo>
                  <a:pt x="407" y="18"/>
                </a:lnTo>
                <a:lnTo>
                  <a:pt x="421" y="19"/>
                </a:lnTo>
                <a:lnTo>
                  <a:pt x="435" y="19"/>
                </a:lnTo>
                <a:lnTo>
                  <a:pt x="448" y="19"/>
                </a:lnTo>
                <a:lnTo>
                  <a:pt x="462" y="20"/>
                </a:lnTo>
                <a:lnTo>
                  <a:pt x="475" y="21"/>
                </a:lnTo>
                <a:lnTo>
                  <a:pt x="489" y="21"/>
                </a:lnTo>
                <a:lnTo>
                  <a:pt x="503" y="21"/>
                </a:lnTo>
                <a:lnTo>
                  <a:pt x="516" y="19"/>
                </a:lnTo>
                <a:lnTo>
                  <a:pt x="530" y="21"/>
                </a:lnTo>
                <a:lnTo>
                  <a:pt x="543" y="21"/>
                </a:lnTo>
                <a:lnTo>
                  <a:pt x="557" y="21"/>
                </a:lnTo>
                <a:lnTo>
                  <a:pt x="571" y="19"/>
                </a:lnTo>
                <a:lnTo>
                  <a:pt x="584" y="20"/>
                </a:lnTo>
                <a:lnTo>
                  <a:pt x="598" y="20"/>
                </a:lnTo>
                <a:lnTo>
                  <a:pt x="611" y="19"/>
                </a:lnTo>
                <a:lnTo>
                  <a:pt x="625" y="21"/>
                </a:lnTo>
                <a:lnTo>
                  <a:pt x="639" y="20"/>
                </a:lnTo>
                <a:lnTo>
                  <a:pt x="652" y="22"/>
                </a:lnTo>
                <a:lnTo>
                  <a:pt x="666" y="21"/>
                </a:lnTo>
                <a:lnTo>
                  <a:pt x="679" y="19"/>
                </a:lnTo>
                <a:lnTo>
                  <a:pt x="693" y="20"/>
                </a:lnTo>
                <a:lnTo>
                  <a:pt x="707" y="21"/>
                </a:lnTo>
                <a:lnTo>
                  <a:pt x="720" y="21"/>
                </a:lnTo>
                <a:lnTo>
                  <a:pt x="734" y="21"/>
                </a:lnTo>
                <a:lnTo>
                  <a:pt x="747" y="21"/>
                </a:lnTo>
                <a:lnTo>
                  <a:pt x="761" y="21"/>
                </a:lnTo>
                <a:lnTo>
                  <a:pt x="775" y="17"/>
                </a:lnTo>
                <a:lnTo>
                  <a:pt x="788" y="17"/>
                </a:lnTo>
                <a:lnTo>
                  <a:pt x="802" y="17"/>
                </a:lnTo>
                <a:lnTo>
                  <a:pt x="815" y="15"/>
                </a:lnTo>
                <a:lnTo>
                  <a:pt x="829" y="14"/>
                </a:lnTo>
                <a:lnTo>
                  <a:pt x="842" y="13"/>
                </a:lnTo>
                <a:lnTo>
                  <a:pt x="856" y="13"/>
                </a:lnTo>
                <a:lnTo>
                  <a:pt x="870" y="12"/>
                </a:lnTo>
                <a:lnTo>
                  <a:pt x="883" y="12"/>
                </a:lnTo>
                <a:lnTo>
                  <a:pt x="897" y="14"/>
                </a:lnTo>
                <a:lnTo>
                  <a:pt x="910" y="12"/>
                </a:lnTo>
                <a:lnTo>
                  <a:pt x="924" y="14"/>
                </a:lnTo>
                <a:lnTo>
                  <a:pt x="938" y="16"/>
                </a:lnTo>
                <a:lnTo>
                  <a:pt x="951" y="16"/>
                </a:lnTo>
                <a:lnTo>
                  <a:pt x="965" y="15"/>
                </a:lnTo>
                <a:lnTo>
                  <a:pt x="978" y="17"/>
                </a:lnTo>
                <a:lnTo>
                  <a:pt x="992" y="18"/>
                </a:lnTo>
                <a:lnTo>
                  <a:pt x="1006" y="20"/>
                </a:lnTo>
                <a:lnTo>
                  <a:pt x="1019" y="20"/>
                </a:lnTo>
                <a:lnTo>
                  <a:pt x="1033" y="23"/>
                </a:lnTo>
                <a:lnTo>
                  <a:pt x="1046" y="24"/>
                </a:lnTo>
                <a:lnTo>
                  <a:pt x="1060" y="24"/>
                </a:lnTo>
                <a:lnTo>
                  <a:pt x="1074" y="28"/>
                </a:lnTo>
                <a:lnTo>
                  <a:pt x="1087" y="28"/>
                </a:lnTo>
                <a:lnTo>
                  <a:pt x="1101" y="27"/>
                </a:lnTo>
                <a:lnTo>
                  <a:pt x="1114" y="28"/>
                </a:lnTo>
                <a:lnTo>
                  <a:pt x="1128" y="32"/>
                </a:lnTo>
                <a:lnTo>
                  <a:pt x="1142" y="40"/>
                </a:lnTo>
                <a:lnTo>
                  <a:pt x="1155" y="43"/>
                </a:lnTo>
                <a:lnTo>
                  <a:pt x="1169" y="45"/>
                </a:lnTo>
                <a:lnTo>
                  <a:pt x="1182" y="48"/>
                </a:lnTo>
                <a:lnTo>
                  <a:pt x="1196" y="54"/>
                </a:lnTo>
                <a:lnTo>
                  <a:pt x="1210" y="64"/>
                </a:lnTo>
                <a:lnTo>
                  <a:pt x="1223" y="67"/>
                </a:lnTo>
                <a:lnTo>
                  <a:pt x="1237" y="67"/>
                </a:lnTo>
                <a:lnTo>
                  <a:pt x="1250" y="70"/>
                </a:lnTo>
                <a:lnTo>
                  <a:pt x="1264" y="75"/>
                </a:lnTo>
                <a:lnTo>
                  <a:pt x="1278" y="96"/>
                </a:lnTo>
                <a:lnTo>
                  <a:pt x="1291" y="114"/>
                </a:lnTo>
                <a:lnTo>
                  <a:pt x="1305" y="151"/>
                </a:lnTo>
                <a:lnTo>
                  <a:pt x="1318" y="205"/>
                </a:lnTo>
                <a:lnTo>
                  <a:pt x="1332" y="319"/>
                </a:lnTo>
                <a:lnTo>
                  <a:pt x="1346" y="469"/>
                </a:lnTo>
              </a:path>
            </a:pathLst>
          </a:custGeom>
          <a:noFill/>
          <a:ln w="22225">
            <a:solidFill>
              <a:srgbClr val="1A47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 name="Freeform 21"/>
          <p:cNvSpPr>
            <a:spLocks/>
          </p:cNvSpPr>
          <p:nvPr/>
        </p:nvSpPr>
        <p:spPr bwMode="auto">
          <a:xfrm>
            <a:off x="1335087" y="1344613"/>
            <a:ext cx="7459663" cy="3603625"/>
          </a:xfrm>
          <a:custGeom>
            <a:avLst/>
            <a:gdLst>
              <a:gd name="T0" fmla="*/ 13 w 1346"/>
              <a:gd name="T1" fmla="*/ 2 h 650"/>
              <a:gd name="T2" fmla="*/ 40 w 1346"/>
              <a:gd name="T3" fmla="*/ 5 h 650"/>
              <a:gd name="T4" fmla="*/ 68 w 1346"/>
              <a:gd name="T5" fmla="*/ 8 h 650"/>
              <a:gd name="T6" fmla="*/ 95 w 1346"/>
              <a:gd name="T7" fmla="*/ 13 h 650"/>
              <a:gd name="T8" fmla="*/ 122 w 1346"/>
              <a:gd name="T9" fmla="*/ 19 h 650"/>
              <a:gd name="T10" fmla="*/ 149 w 1346"/>
              <a:gd name="T11" fmla="*/ 20 h 650"/>
              <a:gd name="T12" fmla="*/ 176 w 1346"/>
              <a:gd name="T13" fmla="*/ 23 h 650"/>
              <a:gd name="T14" fmla="*/ 204 w 1346"/>
              <a:gd name="T15" fmla="*/ 31 h 650"/>
              <a:gd name="T16" fmla="*/ 231 w 1346"/>
              <a:gd name="T17" fmla="*/ 34 h 650"/>
              <a:gd name="T18" fmla="*/ 258 w 1346"/>
              <a:gd name="T19" fmla="*/ 39 h 650"/>
              <a:gd name="T20" fmla="*/ 285 w 1346"/>
              <a:gd name="T21" fmla="*/ 41 h 650"/>
              <a:gd name="T22" fmla="*/ 312 w 1346"/>
              <a:gd name="T23" fmla="*/ 43 h 650"/>
              <a:gd name="T24" fmla="*/ 339 w 1346"/>
              <a:gd name="T25" fmla="*/ 48 h 650"/>
              <a:gd name="T26" fmla="*/ 367 w 1346"/>
              <a:gd name="T27" fmla="*/ 50 h 650"/>
              <a:gd name="T28" fmla="*/ 394 w 1346"/>
              <a:gd name="T29" fmla="*/ 56 h 650"/>
              <a:gd name="T30" fmla="*/ 421 w 1346"/>
              <a:gd name="T31" fmla="*/ 56 h 650"/>
              <a:gd name="T32" fmla="*/ 448 w 1346"/>
              <a:gd name="T33" fmla="*/ 58 h 650"/>
              <a:gd name="T34" fmla="*/ 475 w 1346"/>
              <a:gd name="T35" fmla="*/ 62 h 650"/>
              <a:gd name="T36" fmla="*/ 503 w 1346"/>
              <a:gd name="T37" fmla="*/ 63 h 650"/>
              <a:gd name="T38" fmla="*/ 530 w 1346"/>
              <a:gd name="T39" fmla="*/ 65 h 650"/>
              <a:gd name="T40" fmla="*/ 557 w 1346"/>
              <a:gd name="T41" fmla="*/ 71 h 650"/>
              <a:gd name="T42" fmla="*/ 584 w 1346"/>
              <a:gd name="T43" fmla="*/ 71 h 650"/>
              <a:gd name="T44" fmla="*/ 611 w 1346"/>
              <a:gd name="T45" fmla="*/ 69 h 650"/>
              <a:gd name="T46" fmla="*/ 639 w 1346"/>
              <a:gd name="T47" fmla="*/ 74 h 650"/>
              <a:gd name="T48" fmla="*/ 666 w 1346"/>
              <a:gd name="T49" fmla="*/ 75 h 650"/>
              <a:gd name="T50" fmla="*/ 693 w 1346"/>
              <a:gd name="T51" fmla="*/ 85 h 650"/>
              <a:gd name="T52" fmla="*/ 720 w 1346"/>
              <a:gd name="T53" fmla="*/ 92 h 650"/>
              <a:gd name="T54" fmla="*/ 747 w 1346"/>
              <a:gd name="T55" fmla="*/ 96 h 650"/>
              <a:gd name="T56" fmla="*/ 775 w 1346"/>
              <a:gd name="T57" fmla="*/ 102 h 650"/>
              <a:gd name="T58" fmla="*/ 802 w 1346"/>
              <a:gd name="T59" fmla="*/ 104 h 650"/>
              <a:gd name="T60" fmla="*/ 829 w 1346"/>
              <a:gd name="T61" fmla="*/ 98 h 650"/>
              <a:gd name="T62" fmla="*/ 856 w 1346"/>
              <a:gd name="T63" fmla="*/ 106 h 650"/>
              <a:gd name="T64" fmla="*/ 883 w 1346"/>
              <a:gd name="T65" fmla="*/ 109 h 650"/>
              <a:gd name="T66" fmla="*/ 910 w 1346"/>
              <a:gd name="T67" fmla="*/ 113 h 650"/>
              <a:gd name="T68" fmla="*/ 938 w 1346"/>
              <a:gd name="T69" fmla="*/ 116 h 650"/>
              <a:gd name="T70" fmla="*/ 965 w 1346"/>
              <a:gd name="T71" fmla="*/ 123 h 650"/>
              <a:gd name="T72" fmla="*/ 992 w 1346"/>
              <a:gd name="T73" fmla="*/ 123 h 650"/>
              <a:gd name="T74" fmla="*/ 1019 w 1346"/>
              <a:gd name="T75" fmla="*/ 123 h 650"/>
              <a:gd name="T76" fmla="*/ 1046 w 1346"/>
              <a:gd name="T77" fmla="*/ 140 h 650"/>
              <a:gd name="T78" fmla="*/ 1074 w 1346"/>
              <a:gd name="T79" fmla="*/ 148 h 650"/>
              <a:gd name="T80" fmla="*/ 1101 w 1346"/>
              <a:gd name="T81" fmla="*/ 157 h 650"/>
              <a:gd name="T82" fmla="*/ 1128 w 1346"/>
              <a:gd name="T83" fmla="*/ 162 h 650"/>
              <a:gd name="T84" fmla="*/ 1155 w 1346"/>
              <a:gd name="T85" fmla="*/ 178 h 650"/>
              <a:gd name="T86" fmla="*/ 1182 w 1346"/>
              <a:gd name="T87" fmla="*/ 202 h 650"/>
              <a:gd name="T88" fmla="*/ 1210 w 1346"/>
              <a:gd name="T89" fmla="*/ 217 h 650"/>
              <a:gd name="T90" fmla="*/ 1237 w 1346"/>
              <a:gd name="T91" fmla="*/ 241 h 650"/>
              <a:gd name="T92" fmla="*/ 1264 w 1346"/>
              <a:gd name="T93" fmla="*/ 267 h 650"/>
              <a:gd name="T94" fmla="*/ 1291 w 1346"/>
              <a:gd name="T95" fmla="*/ 321 h 650"/>
              <a:gd name="T96" fmla="*/ 1318 w 1346"/>
              <a:gd name="T97" fmla="*/ 424 h 650"/>
              <a:gd name="T98" fmla="*/ 1346 w 1346"/>
              <a:gd name="T99" fmla="*/ 65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46" h="650">
                <a:moveTo>
                  <a:pt x="0" y="0"/>
                </a:moveTo>
                <a:lnTo>
                  <a:pt x="13" y="2"/>
                </a:lnTo>
                <a:lnTo>
                  <a:pt x="27" y="5"/>
                </a:lnTo>
                <a:lnTo>
                  <a:pt x="40" y="5"/>
                </a:lnTo>
                <a:lnTo>
                  <a:pt x="54" y="6"/>
                </a:lnTo>
                <a:lnTo>
                  <a:pt x="68" y="8"/>
                </a:lnTo>
                <a:lnTo>
                  <a:pt x="81" y="11"/>
                </a:lnTo>
                <a:lnTo>
                  <a:pt x="95" y="13"/>
                </a:lnTo>
                <a:lnTo>
                  <a:pt x="108" y="19"/>
                </a:lnTo>
                <a:lnTo>
                  <a:pt x="122" y="19"/>
                </a:lnTo>
                <a:lnTo>
                  <a:pt x="136" y="19"/>
                </a:lnTo>
                <a:lnTo>
                  <a:pt x="149" y="20"/>
                </a:lnTo>
                <a:lnTo>
                  <a:pt x="163" y="20"/>
                </a:lnTo>
                <a:lnTo>
                  <a:pt x="176" y="23"/>
                </a:lnTo>
                <a:lnTo>
                  <a:pt x="190" y="26"/>
                </a:lnTo>
                <a:lnTo>
                  <a:pt x="204" y="31"/>
                </a:lnTo>
                <a:lnTo>
                  <a:pt x="217" y="31"/>
                </a:lnTo>
                <a:lnTo>
                  <a:pt x="231" y="34"/>
                </a:lnTo>
                <a:lnTo>
                  <a:pt x="244" y="39"/>
                </a:lnTo>
                <a:lnTo>
                  <a:pt x="258" y="39"/>
                </a:lnTo>
                <a:lnTo>
                  <a:pt x="271" y="41"/>
                </a:lnTo>
                <a:lnTo>
                  <a:pt x="285" y="41"/>
                </a:lnTo>
                <a:lnTo>
                  <a:pt x="299" y="40"/>
                </a:lnTo>
                <a:lnTo>
                  <a:pt x="312" y="43"/>
                </a:lnTo>
                <a:lnTo>
                  <a:pt x="326" y="45"/>
                </a:lnTo>
                <a:lnTo>
                  <a:pt x="339" y="48"/>
                </a:lnTo>
                <a:lnTo>
                  <a:pt x="353" y="50"/>
                </a:lnTo>
                <a:lnTo>
                  <a:pt x="367" y="50"/>
                </a:lnTo>
                <a:lnTo>
                  <a:pt x="380" y="52"/>
                </a:lnTo>
                <a:lnTo>
                  <a:pt x="394" y="56"/>
                </a:lnTo>
                <a:lnTo>
                  <a:pt x="407" y="56"/>
                </a:lnTo>
                <a:lnTo>
                  <a:pt x="421" y="56"/>
                </a:lnTo>
                <a:lnTo>
                  <a:pt x="435" y="54"/>
                </a:lnTo>
                <a:lnTo>
                  <a:pt x="448" y="58"/>
                </a:lnTo>
                <a:lnTo>
                  <a:pt x="462" y="62"/>
                </a:lnTo>
                <a:lnTo>
                  <a:pt x="475" y="62"/>
                </a:lnTo>
                <a:lnTo>
                  <a:pt x="489" y="63"/>
                </a:lnTo>
                <a:lnTo>
                  <a:pt x="503" y="63"/>
                </a:lnTo>
                <a:lnTo>
                  <a:pt x="516" y="63"/>
                </a:lnTo>
                <a:lnTo>
                  <a:pt x="530" y="65"/>
                </a:lnTo>
                <a:lnTo>
                  <a:pt x="543" y="68"/>
                </a:lnTo>
                <a:lnTo>
                  <a:pt x="557" y="71"/>
                </a:lnTo>
                <a:lnTo>
                  <a:pt x="571" y="68"/>
                </a:lnTo>
                <a:lnTo>
                  <a:pt x="584" y="71"/>
                </a:lnTo>
                <a:lnTo>
                  <a:pt x="598" y="70"/>
                </a:lnTo>
                <a:lnTo>
                  <a:pt x="611" y="69"/>
                </a:lnTo>
                <a:lnTo>
                  <a:pt x="625" y="75"/>
                </a:lnTo>
                <a:lnTo>
                  <a:pt x="639" y="74"/>
                </a:lnTo>
                <a:lnTo>
                  <a:pt x="652" y="76"/>
                </a:lnTo>
                <a:lnTo>
                  <a:pt x="666" y="75"/>
                </a:lnTo>
                <a:lnTo>
                  <a:pt x="679" y="75"/>
                </a:lnTo>
                <a:lnTo>
                  <a:pt x="693" y="85"/>
                </a:lnTo>
                <a:lnTo>
                  <a:pt x="707" y="89"/>
                </a:lnTo>
                <a:lnTo>
                  <a:pt x="720" y="92"/>
                </a:lnTo>
                <a:lnTo>
                  <a:pt x="734" y="91"/>
                </a:lnTo>
                <a:lnTo>
                  <a:pt x="747" y="96"/>
                </a:lnTo>
                <a:lnTo>
                  <a:pt x="761" y="100"/>
                </a:lnTo>
                <a:lnTo>
                  <a:pt x="775" y="102"/>
                </a:lnTo>
                <a:lnTo>
                  <a:pt x="788" y="100"/>
                </a:lnTo>
                <a:lnTo>
                  <a:pt x="802" y="104"/>
                </a:lnTo>
                <a:lnTo>
                  <a:pt x="815" y="98"/>
                </a:lnTo>
                <a:lnTo>
                  <a:pt x="829" y="98"/>
                </a:lnTo>
                <a:lnTo>
                  <a:pt x="842" y="98"/>
                </a:lnTo>
                <a:lnTo>
                  <a:pt x="856" y="106"/>
                </a:lnTo>
                <a:lnTo>
                  <a:pt x="870" y="106"/>
                </a:lnTo>
                <a:lnTo>
                  <a:pt x="883" y="109"/>
                </a:lnTo>
                <a:lnTo>
                  <a:pt x="897" y="115"/>
                </a:lnTo>
                <a:lnTo>
                  <a:pt x="910" y="113"/>
                </a:lnTo>
                <a:lnTo>
                  <a:pt x="924" y="118"/>
                </a:lnTo>
                <a:lnTo>
                  <a:pt x="938" y="116"/>
                </a:lnTo>
                <a:lnTo>
                  <a:pt x="951" y="122"/>
                </a:lnTo>
                <a:lnTo>
                  <a:pt x="965" y="123"/>
                </a:lnTo>
                <a:lnTo>
                  <a:pt x="978" y="121"/>
                </a:lnTo>
                <a:lnTo>
                  <a:pt x="992" y="123"/>
                </a:lnTo>
                <a:lnTo>
                  <a:pt x="1006" y="124"/>
                </a:lnTo>
                <a:lnTo>
                  <a:pt x="1019" y="123"/>
                </a:lnTo>
                <a:lnTo>
                  <a:pt x="1033" y="127"/>
                </a:lnTo>
                <a:lnTo>
                  <a:pt x="1046" y="140"/>
                </a:lnTo>
                <a:lnTo>
                  <a:pt x="1060" y="141"/>
                </a:lnTo>
                <a:lnTo>
                  <a:pt x="1074" y="148"/>
                </a:lnTo>
                <a:lnTo>
                  <a:pt x="1087" y="156"/>
                </a:lnTo>
                <a:lnTo>
                  <a:pt x="1101" y="157"/>
                </a:lnTo>
                <a:lnTo>
                  <a:pt x="1114" y="157"/>
                </a:lnTo>
                <a:lnTo>
                  <a:pt x="1128" y="162"/>
                </a:lnTo>
                <a:lnTo>
                  <a:pt x="1142" y="171"/>
                </a:lnTo>
                <a:lnTo>
                  <a:pt x="1155" y="178"/>
                </a:lnTo>
                <a:lnTo>
                  <a:pt x="1169" y="185"/>
                </a:lnTo>
                <a:lnTo>
                  <a:pt x="1182" y="202"/>
                </a:lnTo>
                <a:lnTo>
                  <a:pt x="1196" y="206"/>
                </a:lnTo>
                <a:lnTo>
                  <a:pt x="1210" y="217"/>
                </a:lnTo>
                <a:lnTo>
                  <a:pt x="1223" y="226"/>
                </a:lnTo>
                <a:lnTo>
                  <a:pt x="1237" y="241"/>
                </a:lnTo>
                <a:lnTo>
                  <a:pt x="1250" y="255"/>
                </a:lnTo>
                <a:lnTo>
                  <a:pt x="1264" y="267"/>
                </a:lnTo>
                <a:lnTo>
                  <a:pt x="1278" y="288"/>
                </a:lnTo>
                <a:lnTo>
                  <a:pt x="1291" y="321"/>
                </a:lnTo>
                <a:lnTo>
                  <a:pt x="1305" y="361"/>
                </a:lnTo>
                <a:lnTo>
                  <a:pt x="1318" y="424"/>
                </a:lnTo>
                <a:lnTo>
                  <a:pt x="1332" y="499"/>
                </a:lnTo>
                <a:lnTo>
                  <a:pt x="1346" y="650"/>
                </a:lnTo>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 name="Freeform 22"/>
          <p:cNvSpPr>
            <a:spLocks/>
          </p:cNvSpPr>
          <p:nvPr/>
        </p:nvSpPr>
        <p:spPr bwMode="auto">
          <a:xfrm>
            <a:off x="1335087" y="1527175"/>
            <a:ext cx="7459663" cy="3797300"/>
          </a:xfrm>
          <a:custGeom>
            <a:avLst/>
            <a:gdLst>
              <a:gd name="T0" fmla="*/ 13 w 1346"/>
              <a:gd name="T1" fmla="*/ 15 h 685"/>
              <a:gd name="T2" fmla="*/ 40 w 1346"/>
              <a:gd name="T3" fmla="*/ 28 h 685"/>
              <a:gd name="T4" fmla="*/ 68 w 1346"/>
              <a:gd name="T5" fmla="*/ 40 h 685"/>
              <a:gd name="T6" fmla="*/ 95 w 1346"/>
              <a:gd name="T7" fmla="*/ 57 h 685"/>
              <a:gd name="T8" fmla="*/ 122 w 1346"/>
              <a:gd name="T9" fmla="*/ 75 h 685"/>
              <a:gd name="T10" fmla="*/ 149 w 1346"/>
              <a:gd name="T11" fmla="*/ 91 h 685"/>
              <a:gd name="T12" fmla="*/ 176 w 1346"/>
              <a:gd name="T13" fmla="*/ 103 h 685"/>
              <a:gd name="T14" fmla="*/ 204 w 1346"/>
              <a:gd name="T15" fmla="*/ 118 h 685"/>
              <a:gd name="T16" fmla="*/ 231 w 1346"/>
              <a:gd name="T17" fmla="*/ 128 h 685"/>
              <a:gd name="T18" fmla="*/ 258 w 1346"/>
              <a:gd name="T19" fmla="*/ 139 h 685"/>
              <a:gd name="T20" fmla="*/ 285 w 1346"/>
              <a:gd name="T21" fmla="*/ 143 h 685"/>
              <a:gd name="T22" fmla="*/ 312 w 1346"/>
              <a:gd name="T23" fmla="*/ 158 h 685"/>
              <a:gd name="T24" fmla="*/ 339 w 1346"/>
              <a:gd name="T25" fmla="*/ 165 h 685"/>
              <a:gd name="T26" fmla="*/ 367 w 1346"/>
              <a:gd name="T27" fmla="*/ 172 h 685"/>
              <a:gd name="T28" fmla="*/ 394 w 1346"/>
              <a:gd name="T29" fmla="*/ 169 h 685"/>
              <a:gd name="T30" fmla="*/ 421 w 1346"/>
              <a:gd name="T31" fmla="*/ 171 h 685"/>
              <a:gd name="T32" fmla="*/ 448 w 1346"/>
              <a:gd name="T33" fmla="*/ 179 h 685"/>
              <a:gd name="T34" fmla="*/ 475 w 1346"/>
              <a:gd name="T35" fmla="*/ 178 h 685"/>
              <a:gd name="T36" fmla="*/ 503 w 1346"/>
              <a:gd name="T37" fmla="*/ 193 h 685"/>
              <a:gd name="T38" fmla="*/ 530 w 1346"/>
              <a:gd name="T39" fmla="*/ 189 h 685"/>
              <a:gd name="T40" fmla="*/ 557 w 1346"/>
              <a:gd name="T41" fmla="*/ 188 h 685"/>
              <a:gd name="T42" fmla="*/ 584 w 1346"/>
              <a:gd name="T43" fmla="*/ 191 h 685"/>
              <a:gd name="T44" fmla="*/ 611 w 1346"/>
              <a:gd name="T45" fmla="*/ 203 h 685"/>
              <a:gd name="T46" fmla="*/ 639 w 1346"/>
              <a:gd name="T47" fmla="*/ 206 h 685"/>
              <a:gd name="T48" fmla="*/ 666 w 1346"/>
              <a:gd name="T49" fmla="*/ 205 h 685"/>
              <a:gd name="T50" fmla="*/ 693 w 1346"/>
              <a:gd name="T51" fmla="*/ 210 h 685"/>
              <a:gd name="T52" fmla="*/ 720 w 1346"/>
              <a:gd name="T53" fmla="*/ 215 h 685"/>
              <a:gd name="T54" fmla="*/ 747 w 1346"/>
              <a:gd name="T55" fmla="*/ 213 h 685"/>
              <a:gd name="T56" fmla="*/ 775 w 1346"/>
              <a:gd name="T57" fmla="*/ 213 h 685"/>
              <a:gd name="T58" fmla="*/ 802 w 1346"/>
              <a:gd name="T59" fmla="*/ 214 h 685"/>
              <a:gd name="T60" fmla="*/ 829 w 1346"/>
              <a:gd name="T61" fmla="*/ 221 h 685"/>
              <a:gd name="T62" fmla="*/ 856 w 1346"/>
              <a:gd name="T63" fmla="*/ 224 h 685"/>
              <a:gd name="T64" fmla="*/ 883 w 1346"/>
              <a:gd name="T65" fmla="*/ 231 h 685"/>
              <a:gd name="T66" fmla="*/ 910 w 1346"/>
              <a:gd name="T67" fmla="*/ 232 h 685"/>
              <a:gd name="T68" fmla="*/ 938 w 1346"/>
              <a:gd name="T69" fmla="*/ 237 h 685"/>
              <a:gd name="T70" fmla="*/ 965 w 1346"/>
              <a:gd name="T71" fmla="*/ 237 h 685"/>
              <a:gd name="T72" fmla="*/ 992 w 1346"/>
              <a:gd name="T73" fmla="*/ 247 h 685"/>
              <a:gd name="T74" fmla="*/ 1019 w 1346"/>
              <a:gd name="T75" fmla="*/ 268 h 685"/>
              <a:gd name="T76" fmla="*/ 1046 w 1346"/>
              <a:gd name="T77" fmla="*/ 269 h 685"/>
              <a:gd name="T78" fmla="*/ 1074 w 1346"/>
              <a:gd name="T79" fmla="*/ 280 h 685"/>
              <a:gd name="T80" fmla="*/ 1101 w 1346"/>
              <a:gd name="T81" fmla="*/ 292 h 685"/>
              <a:gd name="T82" fmla="*/ 1128 w 1346"/>
              <a:gd name="T83" fmla="*/ 301 h 685"/>
              <a:gd name="T84" fmla="*/ 1155 w 1346"/>
              <a:gd name="T85" fmla="*/ 325 h 685"/>
              <a:gd name="T86" fmla="*/ 1182 w 1346"/>
              <a:gd name="T87" fmla="*/ 336 h 685"/>
              <a:gd name="T88" fmla="*/ 1210 w 1346"/>
              <a:gd name="T89" fmla="*/ 371 h 685"/>
              <a:gd name="T90" fmla="*/ 1237 w 1346"/>
              <a:gd name="T91" fmla="*/ 384 h 685"/>
              <a:gd name="T92" fmla="*/ 1264 w 1346"/>
              <a:gd name="T93" fmla="*/ 414 h 685"/>
              <a:gd name="T94" fmla="*/ 1291 w 1346"/>
              <a:gd name="T95" fmla="*/ 444 h 685"/>
              <a:gd name="T96" fmla="*/ 1318 w 1346"/>
              <a:gd name="T97" fmla="*/ 513 h 685"/>
              <a:gd name="T98" fmla="*/ 1346 w 1346"/>
              <a:gd name="T99" fmla="*/ 685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46" h="685">
                <a:moveTo>
                  <a:pt x="0" y="0"/>
                </a:moveTo>
                <a:lnTo>
                  <a:pt x="13" y="15"/>
                </a:lnTo>
                <a:lnTo>
                  <a:pt x="27" y="23"/>
                </a:lnTo>
                <a:lnTo>
                  <a:pt x="40" y="28"/>
                </a:lnTo>
                <a:lnTo>
                  <a:pt x="54" y="34"/>
                </a:lnTo>
                <a:lnTo>
                  <a:pt x="68" y="40"/>
                </a:lnTo>
                <a:lnTo>
                  <a:pt x="81" y="49"/>
                </a:lnTo>
                <a:lnTo>
                  <a:pt x="95" y="57"/>
                </a:lnTo>
                <a:lnTo>
                  <a:pt x="108" y="63"/>
                </a:lnTo>
                <a:lnTo>
                  <a:pt x="122" y="75"/>
                </a:lnTo>
                <a:lnTo>
                  <a:pt x="136" y="85"/>
                </a:lnTo>
                <a:lnTo>
                  <a:pt x="149" y="91"/>
                </a:lnTo>
                <a:lnTo>
                  <a:pt x="163" y="98"/>
                </a:lnTo>
                <a:lnTo>
                  <a:pt x="176" y="103"/>
                </a:lnTo>
                <a:lnTo>
                  <a:pt x="190" y="109"/>
                </a:lnTo>
                <a:lnTo>
                  <a:pt x="204" y="118"/>
                </a:lnTo>
                <a:lnTo>
                  <a:pt x="217" y="121"/>
                </a:lnTo>
                <a:lnTo>
                  <a:pt x="231" y="128"/>
                </a:lnTo>
                <a:lnTo>
                  <a:pt x="244" y="135"/>
                </a:lnTo>
                <a:lnTo>
                  <a:pt x="258" y="139"/>
                </a:lnTo>
                <a:lnTo>
                  <a:pt x="271" y="141"/>
                </a:lnTo>
                <a:lnTo>
                  <a:pt x="285" y="143"/>
                </a:lnTo>
                <a:lnTo>
                  <a:pt x="299" y="150"/>
                </a:lnTo>
                <a:lnTo>
                  <a:pt x="312" y="158"/>
                </a:lnTo>
                <a:lnTo>
                  <a:pt x="326" y="162"/>
                </a:lnTo>
                <a:lnTo>
                  <a:pt x="339" y="165"/>
                </a:lnTo>
                <a:lnTo>
                  <a:pt x="353" y="166"/>
                </a:lnTo>
                <a:lnTo>
                  <a:pt x="367" y="172"/>
                </a:lnTo>
                <a:lnTo>
                  <a:pt x="380" y="168"/>
                </a:lnTo>
                <a:lnTo>
                  <a:pt x="394" y="169"/>
                </a:lnTo>
                <a:lnTo>
                  <a:pt x="407" y="171"/>
                </a:lnTo>
                <a:lnTo>
                  <a:pt x="421" y="171"/>
                </a:lnTo>
                <a:lnTo>
                  <a:pt x="435" y="172"/>
                </a:lnTo>
                <a:lnTo>
                  <a:pt x="448" y="179"/>
                </a:lnTo>
                <a:lnTo>
                  <a:pt x="462" y="180"/>
                </a:lnTo>
                <a:lnTo>
                  <a:pt x="475" y="178"/>
                </a:lnTo>
                <a:lnTo>
                  <a:pt x="489" y="186"/>
                </a:lnTo>
                <a:lnTo>
                  <a:pt x="503" y="193"/>
                </a:lnTo>
                <a:lnTo>
                  <a:pt x="516" y="189"/>
                </a:lnTo>
                <a:lnTo>
                  <a:pt x="530" y="189"/>
                </a:lnTo>
                <a:lnTo>
                  <a:pt x="543" y="191"/>
                </a:lnTo>
                <a:lnTo>
                  <a:pt x="557" y="188"/>
                </a:lnTo>
                <a:lnTo>
                  <a:pt x="571" y="189"/>
                </a:lnTo>
                <a:lnTo>
                  <a:pt x="584" y="191"/>
                </a:lnTo>
                <a:lnTo>
                  <a:pt x="598" y="200"/>
                </a:lnTo>
                <a:lnTo>
                  <a:pt x="611" y="203"/>
                </a:lnTo>
                <a:lnTo>
                  <a:pt x="625" y="204"/>
                </a:lnTo>
                <a:lnTo>
                  <a:pt x="639" y="206"/>
                </a:lnTo>
                <a:lnTo>
                  <a:pt x="652" y="206"/>
                </a:lnTo>
                <a:lnTo>
                  <a:pt x="666" y="205"/>
                </a:lnTo>
                <a:lnTo>
                  <a:pt x="679" y="208"/>
                </a:lnTo>
                <a:lnTo>
                  <a:pt x="693" y="210"/>
                </a:lnTo>
                <a:lnTo>
                  <a:pt x="707" y="213"/>
                </a:lnTo>
                <a:lnTo>
                  <a:pt x="720" y="215"/>
                </a:lnTo>
                <a:lnTo>
                  <a:pt x="734" y="216"/>
                </a:lnTo>
                <a:lnTo>
                  <a:pt x="747" y="213"/>
                </a:lnTo>
                <a:lnTo>
                  <a:pt x="761" y="210"/>
                </a:lnTo>
                <a:lnTo>
                  <a:pt x="775" y="213"/>
                </a:lnTo>
                <a:lnTo>
                  <a:pt x="788" y="211"/>
                </a:lnTo>
                <a:lnTo>
                  <a:pt x="802" y="214"/>
                </a:lnTo>
                <a:lnTo>
                  <a:pt x="815" y="215"/>
                </a:lnTo>
                <a:lnTo>
                  <a:pt x="829" y="221"/>
                </a:lnTo>
                <a:lnTo>
                  <a:pt x="842" y="221"/>
                </a:lnTo>
                <a:lnTo>
                  <a:pt x="856" y="224"/>
                </a:lnTo>
                <a:lnTo>
                  <a:pt x="870" y="229"/>
                </a:lnTo>
                <a:lnTo>
                  <a:pt x="883" y="231"/>
                </a:lnTo>
                <a:lnTo>
                  <a:pt x="897" y="235"/>
                </a:lnTo>
                <a:lnTo>
                  <a:pt x="910" y="232"/>
                </a:lnTo>
                <a:lnTo>
                  <a:pt x="924" y="237"/>
                </a:lnTo>
                <a:lnTo>
                  <a:pt x="938" y="237"/>
                </a:lnTo>
                <a:lnTo>
                  <a:pt x="951" y="238"/>
                </a:lnTo>
                <a:lnTo>
                  <a:pt x="965" y="237"/>
                </a:lnTo>
                <a:lnTo>
                  <a:pt x="978" y="242"/>
                </a:lnTo>
                <a:lnTo>
                  <a:pt x="992" y="247"/>
                </a:lnTo>
                <a:lnTo>
                  <a:pt x="1006" y="253"/>
                </a:lnTo>
                <a:lnTo>
                  <a:pt x="1019" y="268"/>
                </a:lnTo>
                <a:lnTo>
                  <a:pt x="1033" y="268"/>
                </a:lnTo>
                <a:lnTo>
                  <a:pt x="1046" y="269"/>
                </a:lnTo>
                <a:lnTo>
                  <a:pt x="1060" y="270"/>
                </a:lnTo>
                <a:lnTo>
                  <a:pt x="1074" y="280"/>
                </a:lnTo>
                <a:lnTo>
                  <a:pt x="1087" y="288"/>
                </a:lnTo>
                <a:lnTo>
                  <a:pt x="1101" y="292"/>
                </a:lnTo>
                <a:lnTo>
                  <a:pt x="1114" y="300"/>
                </a:lnTo>
                <a:lnTo>
                  <a:pt x="1128" y="301"/>
                </a:lnTo>
                <a:lnTo>
                  <a:pt x="1142" y="318"/>
                </a:lnTo>
                <a:lnTo>
                  <a:pt x="1155" y="325"/>
                </a:lnTo>
                <a:lnTo>
                  <a:pt x="1169" y="332"/>
                </a:lnTo>
                <a:lnTo>
                  <a:pt x="1182" y="336"/>
                </a:lnTo>
                <a:lnTo>
                  <a:pt x="1196" y="352"/>
                </a:lnTo>
                <a:lnTo>
                  <a:pt x="1210" y="371"/>
                </a:lnTo>
                <a:lnTo>
                  <a:pt x="1223" y="371"/>
                </a:lnTo>
                <a:lnTo>
                  <a:pt x="1237" y="384"/>
                </a:lnTo>
                <a:lnTo>
                  <a:pt x="1250" y="397"/>
                </a:lnTo>
                <a:lnTo>
                  <a:pt x="1264" y="414"/>
                </a:lnTo>
                <a:lnTo>
                  <a:pt x="1278" y="424"/>
                </a:lnTo>
                <a:lnTo>
                  <a:pt x="1291" y="444"/>
                </a:lnTo>
                <a:lnTo>
                  <a:pt x="1305" y="477"/>
                </a:lnTo>
                <a:lnTo>
                  <a:pt x="1318" y="513"/>
                </a:lnTo>
                <a:lnTo>
                  <a:pt x="1332" y="570"/>
                </a:lnTo>
                <a:lnTo>
                  <a:pt x="1346" y="685"/>
                </a:lnTo>
              </a:path>
            </a:pathLst>
          </a:custGeom>
          <a:noFill/>
          <a:ln w="22225">
            <a:solidFill>
              <a:srgbClr val="5575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 name="Freeform 23"/>
          <p:cNvSpPr>
            <a:spLocks/>
          </p:cNvSpPr>
          <p:nvPr/>
        </p:nvSpPr>
        <p:spPr bwMode="auto">
          <a:xfrm>
            <a:off x="1335087" y="1333500"/>
            <a:ext cx="7459663" cy="3570288"/>
          </a:xfrm>
          <a:custGeom>
            <a:avLst/>
            <a:gdLst>
              <a:gd name="T0" fmla="*/ 13 w 1346"/>
              <a:gd name="T1" fmla="*/ 11 h 644"/>
              <a:gd name="T2" fmla="*/ 40 w 1346"/>
              <a:gd name="T3" fmla="*/ 18 h 644"/>
              <a:gd name="T4" fmla="*/ 68 w 1346"/>
              <a:gd name="T5" fmla="*/ 36 h 644"/>
              <a:gd name="T6" fmla="*/ 95 w 1346"/>
              <a:gd name="T7" fmla="*/ 62 h 644"/>
              <a:gd name="T8" fmla="*/ 122 w 1346"/>
              <a:gd name="T9" fmla="*/ 86 h 644"/>
              <a:gd name="T10" fmla="*/ 149 w 1346"/>
              <a:gd name="T11" fmla="*/ 103 h 644"/>
              <a:gd name="T12" fmla="*/ 176 w 1346"/>
              <a:gd name="T13" fmla="*/ 127 h 644"/>
              <a:gd name="T14" fmla="*/ 204 w 1346"/>
              <a:gd name="T15" fmla="*/ 151 h 644"/>
              <a:gd name="T16" fmla="*/ 231 w 1346"/>
              <a:gd name="T17" fmla="*/ 163 h 644"/>
              <a:gd name="T18" fmla="*/ 258 w 1346"/>
              <a:gd name="T19" fmla="*/ 172 h 644"/>
              <a:gd name="T20" fmla="*/ 285 w 1346"/>
              <a:gd name="T21" fmla="*/ 193 h 644"/>
              <a:gd name="T22" fmla="*/ 312 w 1346"/>
              <a:gd name="T23" fmla="*/ 202 h 644"/>
              <a:gd name="T24" fmla="*/ 339 w 1346"/>
              <a:gd name="T25" fmla="*/ 209 h 644"/>
              <a:gd name="T26" fmla="*/ 367 w 1346"/>
              <a:gd name="T27" fmla="*/ 224 h 644"/>
              <a:gd name="T28" fmla="*/ 394 w 1346"/>
              <a:gd name="T29" fmla="*/ 221 h 644"/>
              <a:gd name="T30" fmla="*/ 421 w 1346"/>
              <a:gd name="T31" fmla="*/ 227 h 644"/>
              <a:gd name="T32" fmla="*/ 448 w 1346"/>
              <a:gd name="T33" fmla="*/ 232 h 644"/>
              <a:gd name="T34" fmla="*/ 475 w 1346"/>
              <a:gd name="T35" fmla="*/ 238 h 644"/>
              <a:gd name="T36" fmla="*/ 503 w 1346"/>
              <a:gd name="T37" fmla="*/ 238 h 644"/>
              <a:gd name="T38" fmla="*/ 530 w 1346"/>
              <a:gd name="T39" fmla="*/ 243 h 644"/>
              <a:gd name="T40" fmla="*/ 557 w 1346"/>
              <a:gd name="T41" fmla="*/ 257 h 644"/>
              <a:gd name="T42" fmla="*/ 584 w 1346"/>
              <a:gd name="T43" fmla="*/ 263 h 644"/>
              <a:gd name="T44" fmla="*/ 611 w 1346"/>
              <a:gd name="T45" fmla="*/ 265 h 644"/>
              <a:gd name="T46" fmla="*/ 639 w 1346"/>
              <a:gd name="T47" fmla="*/ 271 h 644"/>
              <a:gd name="T48" fmla="*/ 666 w 1346"/>
              <a:gd name="T49" fmla="*/ 275 h 644"/>
              <a:gd name="T50" fmla="*/ 693 w 1346"/>
              <a:gd name="T51" fmla="*/ 287 h 644"/>
              <a:gd name="T52" fmla="*/ 720 w 1346"/>
              <a:gd name="T53" fmla="*/ 292 h 644"/>
              <a:gd name="T54" fmla="*/ 747 w 1346"/>
              <a:gd name="T55" fmla="*/ 294 h 644"/>
              <a:gd name="T56" fmla="*/ 775 w 1346"/>
              <a:gd name="T57" fmla="*/ 293 h 644"/>
              <a:gd name="T58" fmla="*/ 802 w 1346"/>
              <a:gd name="T59" fmla="*/ 296 h 644"/>
              <a:gd name="T60" fmla="*/ 829 w 1346"/>
              <a:gd name="T61" fmla="*/ 300 h 644"/>
              <a:gd name="T62" fmla="*/ 856 w 1346"/>
              <a:gd name="T63" fmla="*/ 302 h 644"/>
              <a:gd name="T64" fmla="*/ 883 w 1346"/>
              <a:gd name="T65" fmla="*/ 305 h 644"/>
              <a:gd name="T66" fmla="*/ 910 w 1346"/>
              <a:gd name="T67" fmla="*/ 304 h 644"/>
              <a:gd name="T68" fmla="*/ 938 w 1346"/>
              <a:gd name="T69" fmla="*/ 308 h 644"/>
              <a:gd name="T70" fmla="*/ 965 w 1346"/>
              <a:gd name="T71" fmla="*/ 323 h 644"/>
              <a:gd name="T72" fmla="*/ 992 w 1346"/>
              <a:gd name="T73" fmla="*/ 333 h 644"/>
              <a:gd name="T74" fmla="*/ 1019 w 1346"/>
              <a:gd name="T75" fmla="*/ 333 h 644"/>
              <a:gd name="T76" fmla="*/ 1046 w 1346"/>
              <a:gd name="T77" fmla="*/ 338 h 644"/>
              <a:gd name="T78" fmla="*/ 1074 w 1346"/>
              <a:gd name="T79" fmla="*/ 363 h 644"/>
              <a:gd name="T80" fmla="*/ 1101 w 1346"/>
              <a:gd name="T81" fmla="*/ 367 h 644"/>
              <a:gd name="T82" fmla="*/ 1128 w 1346"/>
              <a:gd name="T83" fmla="*/ 374 h 644"/>
              <a:gd name="T84" fmla="*/ 1155 w 1346"/>
              <a:gd name="T85" fmla="*/ 390 h 644"/>
              <a:gd name="T86" fmla="*/ 1182 w 1346"/>
              <a:gd name="T87" fmla="*/ 398 h 644"/>
              <a:gd name="T88" fmla="*/ 1210 w 1346"/>
              <a:gd name="T89" fmla="*/ 409 h 644"/>
              <a:gd name="T90" fmla="*/ 1237 w 1346"/>
              <a:gd name="T91" fmla="*/ 431 h 644"/>
              <a:gd name="T92" fmla="*/ 1264 w 1346"/>
              <a:gd name="T93" fmla="*/ 463 h 644"/>
              <a:gd name="T94" fmla="*/ 1291 w 1346"/>
              <a:gd name="T95" fmla="*/ 485 h 644"/>
              <a:gd name="T96" fmla="*/ 1318 w 1346"/>
              <a:gd name="T97" fmla="*/ 537 h 644"/>
              <a:gd name="T98" fmla="*/ 1346 w 1346"/>
              <a:gd name="T99" fmla="*/ 644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46" h="644">
                <a:moveTo>
                  <a:pt x="0" y="0"/>
                </a:moveTo>
                <a:lnTo>
                  <a:pt x="13" y="11"/>
                </a:lnTo>
                <a:lnTo>
                  <a:pt x="27" y="15"/>
                </a:lnTo>
                <a:lnTo>
                  <a:pt x="40" y="18"/>
                </a:lnTo>
                <a:lnTo>
                  <a:pt x="54" y="25"/>
                </a:lnTo>
                <a:lnTo>
                  <a:pt x="68" y="36"/>
                </a:lnTo>
                <a:lnTo>
                  <a:pt x="81" y="50"/>
                </a:lnTo>
                <a:lnTo>
                  <a:pt x="95" y="62"/>
                </a:lnTo>
                <a:lnTo>
                  <a:pt x="108" y="75"/>
                </a:lnTo>
                <a:lnTo>
                  <a:pt x="122" y="86"/>
                </a:lnTo>
                <a:lnTo>
                  <a:pt x="136" y="94"/>
                </a:lnTo>
                <a:lnTo>
                  <a:pt x="149" y="103"/>
                </a:lnTo>
                <a:lnTo>
                  <a:pt x="163" y="113"/>
                </a:lnTo>
                <a:lnTo>
                  <a:pt x="176" y="127"/>
                </a:lnTo>
                <a:lnTo>
                  <a:pt x="190" y="139"/>
                </a:lnTo>
                <a:lnTo>
                  <a:pt x="204" y="151"/>
                </a:lnTo>
                <a:lnTo>
                  <a:pt x="217" y="156"/>
                </a:lnTo>
                <a:lnTo>
                  <a:pt x="231" y="163"/>
                </a:lnTo>
                <a:lnTo>
                  <a:pt x="244" y="170"/>
                </a:lnTo>
                <a:lnTo>
                  <a:pt x="258" y="172"/>
                </a:lnTo>
                <a:lnTo>
                  <a:pt x="271" y="195"/>
                </a:lnTo>
                <a:lnTo>
                  <a:pt x="285" y="193"/>
                </a:lnTo>
                <a:lnTo>
                  <a:pt x="299" y="196"/>
                </a:lnTo>
                <a:lnTo>
                  <a:pt x="312" y="202"/>
                </a:lnTo>
                <a:lnTo>
                  <a:pt x="326" y="203"/>
                </a:lnTo>
                <a:lnTo>
                  <a:pt x="339" y="209"/>
                </a:lnTo>
                <a:lnTo>
                  <a:pt x="353" y="217"/>
                </a:lnTo>
                <a:lnTo>
                  <a:pt x="367" y="224"/>
                </a:lnTo>
                <a:lnTo>
                  <a:pt x="380" y="224"/>
                </a:lnTo>
                <a:lnTo>
                  <a:pt x="394" y="221"/>
                </a:lnTo>
                <a:lnTo>
                  <a:pt x="407" y="223"/>
                </a:lnTo>
                <a:lnTo>
                  <a:pt x="421" y="227"/>
                </a:lnTo>
                <a:lnTo>
                  <a:pt x="435" y="229"/>
                </a:lnTo>
                <a:lnTo>
                  <a:pt x="448" y="232"/>
                </a:lnTo>
                <a:lnTo>
                  <a:pt x="462" y="236"/>
                </a:lnTo>
                <a:lnTo>
                  <a:pt x="475" y="238"/>
                </a:lnTo>
                <a:lnTo>
                  <a:pt x="489" y="237"/>
                </a:lnTo>
                <a:lnTo>
                  <a:pt x="503" y="238"/>
                </a:lnTo>
                <a:lnTo>
                  <a:pt x="516" y="239"/>
                </a:lnTo>
                <a:lnTo>
                  <a:pt x="530" y="243"/>
                </a:lnTo>
                <a:lnTo>
                  <a:pt x="543" y="254"/>
                </a:lnTo>
                <a:lnTo>
                  <a:pt x="557" y="257"/>
                </a:lnTo>
                <a:lnTo>
                  <a:pt x="571" y="258"/>
                </a:lnTo>
                <a:lnTo>
                  <a:pt x="584" y="263"/>
                </a:lnTo>
                <a:lnTo>
                  <a:pt x="598" y="265"/>
                </a:lnTo>
                <a:lnTo>
                  <a:pt x="611" y="265"/>
                </a:lnTo>
                <a:lnTo>
                  <a:pt x="625" y="266"/>
                </a:lnTo>
                <a:lnTo>
                  <a:pt x="639" y="271"/>
                </a:lnTo>
                <a:lnTo>
                  <a:pt x="652" y="272"/>
                </a:lnTo>
                <a:lnTo>
                  <a:pt x="666" y="275"/>
                </a:lnTo>
                <a:lnTo>
                  <a:pt x="679" y="282"/>
                </a:lnTo>
                <a:lnTo>
                  <a:pt x="693" y="287"/>
                </a:lnTo>
                <a:lnTo>
                  <a:pt x="707" y="292"/>
                </a:lnTo>
                <a:lnTo>
                  <a:pt x="720" y="292"/>
                </a:lnTo>
                <a:lnTo>
                  <a:pt x="734" y="292"/>
                </a:lnTo>
                <a:lnTo>
                  <a:pt x="747" y="294"/>
                </a:lnTo>
                <a:lnTo>
                  <a:pt x="761" y="293"/>
                </a:lnTo>
                <a:lnTo>
                  <a:pt x="775" y="293"/>
                </a:lnTo>
                <a:lnTo>
                  <a:pt x="788" y="293"/>
                </a:lnTo>
                <a:lnTo>
                  <a:pt x="802" y="296"/>
                </a:lnTo>
                <a:lnTo>
                  <a:pt x="815" y="304"/>
                </a:lnTo>
                <a:lnTo>
                  <a:pt x="829" y="300"/>
                </a:lnTo>
                <a:lnTo>
                  <a:pt x="842" y="301"/>
                </a:lnTo>
                <a:lnTo>
                  <a:pt x="856" y="302"/>
                </a:lnTo>
                <a:lnTo>
                  <a:pt x="870" y="304"/>
                </a:lnTo>
                <a:lnTo>
                  <a:pt x="883" y="305"/>
                </a:lnTo>
                <a:lnTo>
                  <a:pt x="897" y="307"/>
                </a:lnTo>
                <a:lnTo>
                  <a:pt x="910" y="304"/>
                </a:lnTo>
                <a:lnTo>
                  <a:pt x="924" y="307"/>
                </a:lnTo>
                <a:lnTo>
                  <a:pt x="938" y="308"/>
                </a:lnTo>
                <a:lnTo>
                  <a:pt x="951" y="321"/>
                </a:lnTo>
                <a:lnTo>
                  <a:pt x="965" y="323"/>
                </a:lnTo>
                <a:lnTo>
                  <a:pt x="978" y="329"/>
                </a:lnTo>
                <a:lnTo>
                  <a:pt x="992" y="333"/>
                </a:lnTo>
                <a:lnTo>
                  <a:pt x="1006" y="332"/>
                </a:lnTo>
                <a:lnTo>
                  <a:pt x="1019" y="333"/>
                </a:lnTo>
                <a:lnTo>
                  <a:pt x="1033" y="331"/>
                </a:lnTo>
                <a:lnTo>
                  <a:pt x="1046" y="338"/>
                </a:lnTo>
                <a:lnTo>
                  <a:pt x="1060" y="354"/>
                </a:lnTo>
                <a:lnTo>
                  <a:pt x="1074" y="363"/>
                </a:lnTo>
                <a:lnTo>
                  <a:pt x="1087" y="366"/>
                </a:lnTo>
                <a:lnTo>
                  <a:pt x="1101" y="367"/>
                </a:lnTo>
                <a:lnTo>
                  <a:pt x="1114" y="372"/>
                </a:lnTo>
                <a:lnTo>
                  <a:pt x="1128" y="374"/>
                </a:lnTo>
                <a:lnTo>
                  <a:pt x="1142" y="385"/>
                </a:lnTo>
                <a:lnTo>
                  <a:pt x="1155" y="390"/>
                </a:lnTo>
                <a:lnTo>
                  <a:pt x="1169" y="394"/>
                </a:lnTo>
                <a:lnTo>
                  <a:pt x="1182" y="398"/>
                </a:lnTo>
                <a:lnTo>
                  <a:pt x="1196" y="402"/>
                </a:lnTo>
                <a:lnTo>
                  <a:pt x="1210" y="409"/>
                </a:lnTo>
                <a:lnTo>
                  <a:pt x="1223" y="423"/>
                </a:lnTo>
                <a:lnTo>
                  <a:pt x="1237" y="431"/>
                </a:lnTo>
                <a:lnTo>
                  <a:pt x="1250" y="443"/>
                </a:lnTo>
                <a:lnTo>
                  <a:pt x="1264" y="463"/>
                </a:lnTo>
                <a:lnTo>
                  <a:pt x="1278" y="472"/>
                </a:lnTo>
                <a:lnTo>
                  <a:pt x="1291" y="485"/>
                </a:lnTo>
                <a:lnTo>
                  <a:pt x="1305" y="510"/>
                </a:lnTo>
                <a:lnTo>
                  <a:pt x="1318" y="537"/>
                </a:lnTo>
                <a:lnTo>
                  <a:pt x="1332" y="591"/>
                </a:lnTo>
                <a:lnTo>
                  <a:pt x="1346" y="644"/>
                </a:lnTo>
              </a:path>
            </a:pathLst>
          </a:custGeom>
          <a:noFill/>
          <a:ln w="22225">
            <a:solidFill>
              <a:srgbClr val="E37E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 name="Rectangle 25"/>
          <p:cNvSpPr>
            <a:spLocks noChangeArrowheads="1"/>
          </p:cNvSpPr>
          <p:nvPr/>
        </p:nvSpPr>
        <p:spPr bwMode="auto">
          <a:xfrm>
            <a:off x="7331075" y="979488"/>
            <a:ext cx="5127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b="1" smtClean="0">
                <a:solidFill>
                  <a:srgbClr val="000000"/>
                </a:solidFill>
              </a:rPr>
              <a:t>1940</a:t>
            </a:r>
            <a:endParaRPr lang="en-US" altLang="en-US" b="1" smtClean="0">
              <a:solidFill>
                <a:prstClr val="black"/>
              </a:solidFill>
            </a:endParaRPr>
          </a:p>
        </p:txBody>
      </p:sp>
      <p:sp>
        <p:nvSpPr>
          <p:cNvPr id="26" name="Rectangle 26"/>
          <p:cNvSpPr>
            <a:spLocks noChangeArrowheads="1"/>
          </p:cNvSpPr>
          <p:nvPr/>
        </p:nvSpPr>
        <p:spPr bwMode="auto">
          <a:xfrm>
            <a:off x="7331075" y="1893888"/>
            <a:ext cx="5127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b="1" smtClean="0">
                <a:solidFill>
                  <a:srgbClr val="000000"/>
                </a:solidFill>
              </a:rPr>
              <a:t>1950</a:t>
            </a:r>
            <a:endParaRPr lang="en-US" altLang="en-US" b="1" smtClean="0">
              <a:solidFill>
                <a:prstClr val="black"/>
              </a:solidFill>
            </a:endParaRPr>
          </a:p>
        </p:txBody>
      </p:sp>
      <p:sp>
        <p:nvSpPr>
          <p:cNvPr id="27" name="Rectangle 27"/>
          <p:cNvSpPr>
            <a:spLocks noChangeArrowheads="1"/>
          </p:cNvSpPr>
          <p:nvPr/>
        </p:nvSpPr>
        <p:spPr bwMode="auto">
          <a:xfrm>
            <a:off x="7331075" y="2808288"/>
            <a:ext cx="5127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b="1" smtClean="0">
                <a:solidFill>
                  <a:srgbClr val="000000"/>
                </a:solidFill>
              </a:rPr>
              <a:t>1960</a:t>
            </a:r>
            <a:endParaRPr lang="en-US" altLang="en-US" b="1" smtClean="0">
              <a:solidFill>
                <a:prstClr val="black"/>
              </a:solidFill>
            </a:endParaRPr>
          </a:p>
        </p:txBody>
      </p:sp>
      <p:sp>
        <p:nvSpPr>
          <p:cNvPr id="28" name="Rectangle 28"/>
          <p:cNvSpPr>
            <a:spLocks noChangeArrowheads="1"/>
          </p:cNvSpPr>
          <p:nvPr/>
        </p:nvSpPr>
        <p:spPr bwMode="auto">
          <a:xfrm>
            <a:off x="7331075" y="3529013"/>
            <a:ext cx="5127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b="1" smtClean="0">
                <a:solidFill>
                  <a:srgbClr val="000000"/>
                </a:solidFill>
              </a:rPr>
              <a:t>1970</a:t>
            </a:r>
            <a:endParaRPr lang="en-US" altLang="en-US" b="1" smtClean="0">
              <a:solidFill>
                <a:prstClr val="black"/>
              </a:solidFill>
            </a:endParaRPr>
          </a:p>
        </p:txBody>
      </p:sp>
      <p:sp>
        <p:nvSpPr>
          <p:cNvPr id="30" name="Line 30"/>
          <p:cNvSpPr>
            <a:spLocks noChangeShapeType="1"/>
          </p:cNvSpPr>
          <p:nvPr/>
        </p:nvSpPr>
        <p:spPr bwMode="auto">
          <a:xfrm flipV="1">
            <a:off x="1114425" y="712788"/>
            <a:ext cx="0" cy="510540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Line 31"/>
          <p:cNvSpPr>
            <a:spLocks noChangeShapeType="1"/>
          </p:cNvSpPr>
          <p:nvPr/>
        </p:nvSpPr>
        <p:spPr bwMode="auto">
          <a:xfrm flipH="1">
            <a:off x="1019175" y="5668963"/>
            <a:ext cx="95250"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32"/>
          <p:cNvSpPr>
            <a:spLocks noChangeArrowheads="1"/>
          </p:cNvSpPr>
          <p:nvPr/>
        </p:nvSpPr>
        <p:spPr bwMode="auto">
          <a:xfrm>
            <a:off x="847725" y="5551488"/>
            <a:ext cx="2381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0</a:t>
            </a:r>
            <a:endParaRPr lang="en-US" altLang="en-US" smtClean="0">
              <a:solidFill>
                <a:prstClr val="black"/>
              </a:solidFill>
            </a:endParaRPr>
          </a:p>
        </p:txBody>
      </p:sp>
      <p:sp>
        <p:nvSpPr>
          <p:cNvPr id="33" name="Line 33"/>
          <p:cNvSpPr>
            <a:spLocks noChangeShapeType="1"/>
          </p:cNvSpPr>
          <p:nvPr/>
        </p:nvSpPr>
        <p:spPr bwMode="auto">
          <a:xfrm flipH="1">
            <a:off x="1019175" y="4710113"/>
            <a:ext cx="95250"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34"/>
          <p:cNvSpPr>
            <a:spLocks noChangeArrowheads="1"/>
          </p:cNvSpPr>
          <p:nvPr/>
        </p:nvSpPr>
        <p:spPr bwMode="auto">
          <a:xfrm>
            <a:off x="720725" y="4587875"/>
            <a:ext cx="3714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20</a:t>
            </a:r>
            <a:endParaRPr lang="en-US" altLang="en-US" smtClean="0">
              <a:solidFill>
                <a:prstClr val="black"/>
              </a:solidFill>
            </a:endParaRPr>
          </a:p>
        </p:txBody>
      </p:sp>
      <p:sp>
        <p:nvSpPr>
          <p:cNvPr id="35" name="Line 35"/>
          <p:cNvSpPr>
            <a:spLocks noChangeShapeType="1"/>
          </p:cNvSpPr>
          <p:nvPr/>
        </p:nvSpPr>
        <p:spPr bwMode="auto">
          <a:xfrm flipH="1">
            <a:off x="1019175" y="3744913"/>
            <a:ext cx="95250"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36"/>
          <p:cNvSpPr>
            <a:spLocks noChangeArrowheads="1"/>
          </p:cNvSpPr>
          <p:nvPr/>
        </p:nvSpPr>
        <p:spPr bwMode="auto">
          <a:xfrm>
            <a:off x="720725" y="3629025"/>
            <a:ext cx="3714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40</a:t>
            </a:r>
            <a:endParaRPr lang="en-US" altLang="en-US" smtClean="0">
              <a:solidFill>
                <a:prstClr val="black"/>
              </a:solidFill>
            </a:endParaRPr>
          </a:p>
        </p:txBody>
      </p:sp>
      <p:sp>
        <p:nvSpPr>
          <p:cNvPr id="37" name="Line 37"/>
          <p:cNvSpPr>
            <a:spLocks noChangeShapeType="1"/>
          </p:cNvSpPr>
          <p:nvPr/>
        </p:nvSpPr>
        <p:spPr bwMode="auto">
          <a:xfrm flipH="1">
            <a:off x="1019175" y="2779713"/>
            <a:ext cx="95250"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8"/>
          <p:cNvSpPr>
            <a:spLocks noChangeArrowheads="1"/>
          </p:cNvSpPr>
          <p:nvPr/>
        </p:nvSpPr>
        <p:spPr bwMode="auto">
          <a:xfrm>
            <a:off x="720725" y="2663825"/>
            <a:ext cx="3714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60</a:t>
            </a:r>
            <a:endParaRPr lang="en-US" altLang="en-US" smtClean="0">
              <a:solidFill>
                <a:prstClr val="black"/>
              </a:solidFill>
            </a:endParaRPr>
          </a:p>
        </p:txBody>
      </p:sp>
      <p:sp>
        <p:nvSpPr>
          <p:cNvPr id="39" name="Line 39"/>
          <p:cNvSpPr>
            <a:spLocks noChangeShapeType="1"/>
          </p:cNvSpPr>
          <p:nvPr/>
        </p:nvSpPr>
        <p:spPr bwMode="auto">
          <a:xfrm flipH="1">
            <a:off x="1019175" y="1820863"/>
            <a:ext cx="95250"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0" name="Rectangle 40"/>
          <p:cNvSpPr>
            <a:spLocks noChangeArrowheads="1"/>
          </p:cNvSpPr>
          <p:nvPr/>
        </p:nvSpPr>
        <p:spPr bwMode="auto">
          <a:xfrm>
            <a:off x="720725" y="1700213"/>
            <a:ext cx="3714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80</a:t>
            </a:r>
            <a:endParaRPr lang="en-US" altLang="en-US" smtClean="0">
              <a:solidFill>
                <a:prstClr val="black"/>
              </a:solidFill>
            </a:endParaRPr>
          </a:p>
        </p:txBody>
      </p:sp>
      <p:sp>
        <p:nvSpPr>
          <p:cNvPr id="41" name="Line 41"/>
          <p:cNvSpPr>
            <a:spLocks noChangeShapeType="1"/>
          </p:cNvSpPr>
          <p:nvPr/>
        </p:nvSpPr>
        <p:spPr bwMode="auto">
          <a:xfrm flipH="1">
            <a:off x="1019175" y="857250"/>
            <a:ext cx="95250"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2" name="Rectangle 42"/>
          <p:cNvSpPr>
            <a:spLocks noChangeArrowheads="1"/>
          </p:cNvSpPr>
          <p:nvPr/>
        </p:nvSpPr>
        <p:spPr bwMode="auto">
          <a:xfrm>
            <a:off x="593725" y="741363"/>
            <a:ext cx="5048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100</a:t>
            </a:r>
            <a:endParaRPr lang="en-US" altLang="en-US" smtClean="0">
              <a:solidFill>
                <a:prstClr val="black"/>
              </a:solidFill>
            </a:endParaRPr>
          </a:p>
        </p:txBody>
      </p:sp>
      <p:sp>
        <p:nvSpPr>
          <p:cNvPr id="44" name="Line 44"/>
          <p:cNvSpPr>
            <a:spLocks noChangeShapeType="1"/>
          </p:cNvSpPr>
          <p:nvPr/>
        </p:nvSpPr>
        <p:spPr bwMode="auto">
          <a:xfrm>
            <a:off x="1114425" y="5818188"/>
            <a:ext cx="782478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5" name="Line 45"/>
          <p:cNvSpPr>
            <a:spLocks noChangeShapeType="1"/>
          </p:cNvSpPr>
          <p:nvPr/>
        </p:nvSpPr>
        <p:spPr bwMode="auto">
          <a:xfrm>
            <a:off x="1257300" y="5818188"/>
            <a:ext cx="0" cy="8890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6" name="Rectangle 46"/>
          <p:cNvSpPr>
            <a:spLocks noChangeArrowheads="1"/>
          </p:cNvSpPr>
          <p:nvPr/>
        </p:nvSpPr>
        <p:spPr bwMode="auto">
          <a:xfrm>
            <a:off x="1196975" y="5956300"/>
            <a:ext cx="2381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0</a:t>
            </a:r>
            <a:endParaRPr lang="en-US" altLang="en-US" smtClean="0">
              <a:solidFill>
                <a:prstClr val="black"/>
              </a:solidFill>
            </a:endParaRPr>
          </a:p>
        </p:txBody>
      </p:sp>
      <p:sp>
        <p:nvSpPr>
          <p:cNvPr id="47" name="Line 47"/>
          <p:cNvSpPr>
            <a:spLocks noChangeShapeType="1"/>
          </p:cNvSpPr>
          <p:nvPr/>
        </p:nvSpPr>
        <p:spPr bwMode="auto">
          <a:xfrm>
            <a:off x="2765425" y="5818188"/>
            <a:ext cx="0" cy="8890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8" name="Rectangle 48"/>
          <p:cNvSpPr>
            <a:spLocks noChangeArrowheads="1"/>
          </p:cNvSpPr>
          <p:nvPr/>
        </p:nvSpPr>
        <p:spPr bwMode="auto">
          <a:xfrm>
            <a:off x="2638425" y="5956300"/>
            <a:ext cx="3714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20</a:t>
            </a:r>
            <a:endParaRPr lang="en-US" altLang="en-US" smtClean="0">
              <a:solidFill>
                <a:prstClr val="black"/>
              </a:solidFill>
            </a:endParaRPr>
          </a:p>
        </p:txBody>
      </p:sp>
      <p:sp>
        <p:nvSpPr>
          <p:cNvPr id="49" name="Line 49"/>
          <p:cNvSpPr>
            <a:spLocks noChangeShapeType="1"/>
          </p:cNvSpPr>
          <p:nvPr/>
        </p:nvSpPr>
        <p:spPr bwMode="auto">
          <a:xfrm>
            <a:off x="4271962" y="5818188"/>
            <a:ext cx="0" cy="8890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0" name="Rectangle 50"/>
          <p:cNvSpPr>
            <a:spLocks noChangeArrowheads="1"/>
          </p:cNvSpPr>
          <p:nvPr/>
        </p:nvSpPr>
        <p:spPr bwMode="auto">
          <a:xfrm>
            <a:off x="4144962" y="5956300"/>
            <a:ext cx="3714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40</a:t>
            </a:r>
            <a:endParaRPr lang="en-US" altLang="en-US" smtClean="0">
              <a:solidFill>
                <a:prstClr val="black"/>
              </a:solidFill>
            </a:endParaRPr>
          </a:p>
        </p:txBody>
      </p:sp>
      <p:sp>
        <p:nvSpPr>
          <p:cNvPr id="51" name="Line 51"/>
          <p:cNvSpPr>
            <a:spLocks noChangeShapeType="1"/>
          </p:cNvSpPr>
          <p:nvPr/>
        </p:nvSpPr>
        <p:spPr bwMode="auto">
          <a:xfrm>
            <a:off x="5780088" y="5818188"/>
            <a:ext cx="0" cy="8890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2" name="Rectangle 52"/>
          <p:cNvSpPr>
            <a:spLocks noChangeArrowheads="1"/>
          </p:cNvSpPr>
          <p:nvPr/>
        </p:nvSpPr>
        <p:spPr bwMode="auto">
          <a:xfrm>
            <a:off x="5653088" y="5956300"/>
            <a:ext cx="3714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60</a:t>
            </a:r>
            <a:endParaRPr lang="en-US" altLang="en-US" smtClean="0">
              <a:solidFill>
                <a:prstClr val="black"/>
              </a:solidFill>
            </a:endParaRPr>
          </a:p>
        </p:txBody>
      </p:sp>
      <p:sp>
        <p:nvSpPr>
          <p:cNvPr id="53" name="Line 53"/>
          <p:cNvSpPr>
            <a:spLocks noChangeShapeType="1"/>
          </p:cNvSpPr>
          <p:nvPr/>
        </p:nvSpPr>
        <p:spPr bwMode="auto">
          <a:xfrm>
            <a:off x="7288213" y="5818188"/>
            <a:ext cx="0" cy="8890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4" name="Rectangle 54"/>
          <p:cNvSpPr>
            <a:spLocks noChangeArrowheads="1"/>
          </p:cNvSpPr>
          <p:nvPr/>
        </p:nvSpPr>
        <p:spPr bwMode="auto">
          <a:xfrm>
            <a:off x="7159625" y="5956300"/>
            <a:ext cx="3714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80</a:t>
            </a:r>
            <a:endParaRPr lang="en-US" altLang="en-US" smtClean="0">
              <a:solidFill>
                <a:prstClr val="black"/>
              </a:solidFill>
            </a:endParaRPr>
          </a:p>
        </p:txBody>
      </p:sp>
      <p:sp>
        <p:nvSpPr>
          <p:cNvPr id="55" name="Line 55"/>
          <p:cNvSpPr>
            <a:spLocks noChangeShapeType="1"/>
          </p:cNvSpPr>
          <p:nvPr/>
        </p:nvSpPr>
        <p:spPr bwMode="auto">
          <a:xfrm>
            <a:off x="8794750" y="5818188"/>
            <a:ext cx="0" cy="8890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6" name="Rectangle 56"/>
          <p:cNvSpPr>
            <a:spLocks noChangeArrowheads="1"/>
          </p:cNvSpPr>
          <p:nvPr/>
        </p:nvSpPr>
        <p:spPr bwMode="auto">
          <a:xfrm>
            <a:off x="8605838" y="5956300"/>
            <a:ext cx="5048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100</a:t>
            </a:r>
            <a:endParaRPr lang="en-US" altLang="en-US" smtClean="0">
              <a:solidFill>
                <a:prstClr val="black"/>
              </a:solidFill>
            </a:endParaRPr>
          </a:p>
        </p:txBody>
      </p:sp>
      <p:sp>
        <p:nvSpPr>
          <p:cNvPr id="57" name="Rectangle 57"/>
          <p:cNvSpPr>
            <a:spLocks noChangeArrowheads="1"/>
          </p:cNvSpPr>
          <p:nvPr/>
        </p:nvSpPr>
        <p:spPr bwMode="auto">
          <a:xfrm>
            <a:off x="2051050" y="6249988"/>
            <a:ext cx="6289676"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Parent Income Percentile (conditional on positive income)</a:t>
            </a:r>
            <a:endParaRPr lang="en-US" altLang="en-US" smtClean="0">
              <a:solidFill>
                <a:prstClr val="black"/>
              </a:solidFill>
            </a:endParaRPr>
          </a:p>
        </p:txBody>
      </p:sp>
      <p:sp>
        <p:nvSpPr>
          <p:cNvPr id="58" name="Rectangle 58"/>
          <p:cNvSpPr>
            <a:spLocks noChangeArrowheads="1"/>
          </p:cNvSpPr>
          <p:nvPr/>
        </p:nvSpPr>
        <p:spPr bwMode="auto">
          <a:xfrm>
            <a:off x="4981575" y="303213"/>
            <a:ext cx="238125"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500" smtClean="0">
                <a:solidFill>
                  <a:srgbClr val="1E2D53"/>
                </a:solidFill>
              </a:rPr>
              <a:t> </a:t>
            </a:r>
            <a:endParaRPr lang="en-US" altLang="en-US" smtClean="0">
              <a:solidFill>
                <a:prstClr val="black"/>
              </a:solidFill>
            </a:endParaRPr>
          </a:p>
        </p:txBody>
      </p:sp>
      <p:sp>
        <p:nvSpPr>
          <p:cNvPr id="64" name="TextBox 63"/>
          <p:cNvSpPr txBox="1"/>
          <p:nvPr/>
        </p:nvSpPr>
        <p:spPr>
          <a:xfrm>
            <a:off x="291736" y="39469"/>
            <a:ext cx="8699864" cy="646331"/>
          </a:xfrm>
          <a:prstGeom prst="rect">
            <a:avLst/>
          </a:prstGeom>
          <a:noFill/>
        </p:spPr>
        <p:txBody>
          <a:bodyPr wrap="square" rtlCol="0">
            <a:spAutoFit/>
          </a:bodyPr>
          <a:lstStyle/>
          <a:p>
            <a:pPr algn="ctr" defTabSz="457200" fontAlgn="base">
              <a:spcBef>
                <a:spcPct val="0"/>
              </a:spcBef>
              <a:spcAft>
                <a:spcPct val="0"/>
              </a:spcAft>
            </a:pPr>
            <a:r>
              <a:rPr lang="en-US" b="1" dirty="0">
                <a:solidFill>
                  <a:srgbClr val="1E2D53"/>
                </a:solidFill>
                <a:latin typeface="Arial" pitchFamily="34" charset="0"/>
                <a:cs typeface="Arial" pitchFamily="34" charset="0"/>
              </a:rPr>
              <a:t>Percent of Children Earning More than their Parents</a:t>
            </a:r>
          </a:p>
          <a:p>
            <a:pPr algn="ctr" defTabSz="457200" fontAlgn="base">
              <a:spcBef>
                <a:spcPct val="0"/>
              </a:spcBef>
              <a:spcAft>
                <a:spcPct val="0"/>
              </a:spcAft>
            </a:pPr>
            <a:r>
              <a:rPr lang="en-US" dirty="0" smtClean="0">
                <a:solidFill>
                  <a:srgbClr val="1E2D53"/>
                </a:solidFill>
                <a:latin typeface="Arial" pitchFamily="34" charset="0"/>
                <a:cs typeface="Arial" pitchFamily="34" charset="0"/>
              </a:rPr>
              <a:t>By </a:t>
            </a:r>
            <a:r>
              <a:rPr lang="en-US" dirty="0">
                <a:solidFill>
                  <a:srgbClr val="1E2D53"/>
                </a:solidFill>
                <a:latin typeface="Arial" pitchFamily="34" charset="0"/>
                <a:cs typeface="Arial" pitchFamily="34" charset="0"/>
              </a:rPr>
              <a:t>Parent Income Percentile</a:t>
            </a:r>
          </a:p>
        </p:txBody>
      </p:sp>
      <p:sp>
        <p:nvSpPr>
          <p:cNvPr id="59" name="Rectangle 9109"/>
          <p:cNvSpPr>
            <a:spLocks noChangeArrowheads="1"/>
          </p:cNvSpPr>
          <p:nvPr/>
        </p:nvSpPr>
        <p:spPr bwMode="auto">
          <a:xfrm rot="16200000">
            <a:off x="-2186782" y="2994818"/>
            <a:ext cx="525938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solidFill>
                  <a:srgbClr val="000000"/>
                </a:solidFill>
              </a:rPr>
              <a:t>Pct. of Children Earning more than their Parents</a:t>
            </a:r>
            <a:endParaRPr lang="en-US" altLang="en-US" dirty="0">
              <a:solidFill>
                <a:prstClr val="black"/>
              </a:solidFill>
            </a:endParaRPr>
          </a:p>
        </p:txBody>
      </p:sp>
    </p:spTree>
    <p:extLst>
      <p:ext uri="{BB962C8B-B14F-4D97-AF65-F5344CB8AC3E}">
        <p14:creationId xmlns:p14="http://schemas.microsoft.com/office/powerpoint/2010/main" val="38607959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p:cNvSpPr>
            <a:spLocks noChangeAspect="1" noChangeArrowheads="1" noTextEdit="1"/>
          </p:cNvSpPr>
          <p:nvPr/>
        </p:nvSpPr>
        <p:spPr bwMode="auto">
          <a:xfrm>
            <a:off x="0" y="103188"/>
            <a:ext cx="9144001" cy="665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 name="Rectangle 5"/>
          <p:cNvSpPr>
            <a:spLocks noChangeArrowheads="1"/>
          </p:cNvSpPr>
          <p:nvPr/>
        </p:nvSpPr>
        <p:spPr bwMode="auto">
          <a:xfrm>
            <a:off x="-4763" y="98425"/>
            <a:ext cx="9153526" cy="6661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6" name="Rectangle 6"/>
          <p:cNvSpPr>
            <a:spLocks noChangeArrowheads="1"/>
          </p:cNvSpPr>
          <p:nvPr/>
        </p:nvSpPr>
        <p:spPr bwMode="auto">
          <a:xfrm>
            <a:off x="0" y="107950"/>
            <a:ext cx="9139238" cy="6646863"/>
          </a:xfrm>
          <a:prstGeom prst="rect">
            <a:avLst/>
          </a:prstGeom>
          <a:solidFill>
            <a:srgbClr val="FFFFFF"/>
          </a:solidFill>
          <a:ln w="1111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7" name="Rectangle 7"/>
          <p:cNvSpPr>
            <a:spLocks noChangeArrowheads="1"/>
          </p:cNvSpPr>
          <p:nvPr/>
        </p:nvSpPr>
        <p:spPr bwMode="auto">
          <a:xfrm>
            <a:off x="1114425" y="712788"/>
            <a:ext cx="7824788" cy="5105400"/>
          </a:xfrm>
          <a:prstGeom prst="rect">
            <a:avLst/>
          </a:prstGeom>
          <a:solidFill>
            <a:srgbClr val="FFFFFF"/>
          </a:solidFill>
          <a:ln w="11113">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Line 8"/>
          <p:cNvSpPr>
            <a:spLocks noChangeShapeType="1"/>
          </p:cNvSpPr>
          <p:nvPr/>
        </p:nvSpPr>
        <p:spPr bwMode="auto">
          <a:xfrm>
            <a:off x="1114425" y="5668963"/>
            <a:ext cx="7824788"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Line 9"/>
          <p:cNvSpPr>
            <a:spLocks noChangeShapeType="1"/>
          </p:cNvSpPr>
          <p:nvPr/>
        </p:nvSpPr>
        <p:spPr bwMode="auto">
          <a:xfrm>
            <a:off x="1114425" y="4710113"/>
            <a:ext cx="7824788"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Line 10"/>
          <p:cNvSpPr>
            <a:spLocks noChangeShapeType="1"/>
          </p:cNvSpPr>
          <p:nvPr/>
        </p:nvSpPr>
        <p:spPr bwMode="auto">
          <a:xfrm>
            <a:off x="1114425" y="3744913"/>
            <a:ext cx="7824788"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Line 11"/>
          <p:cNvSpPr>
            <a:spLocks noChangeShapeType="1"/>
          </p:cNvSpPr>
          <p:nvPr/>
        </p:nvSpPr>
        <p:spPr bwMode="auto">
          <a:xfrm>
            <a:off x="1114425" y="2779713"/>
            <a:ext cx="7824788"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Line 12"/>
          <p:cNvSpPr>
            <a:spLocks noChangeShapeType="1"/>
          </p:cNvSpPr>
          <p:nvPr/>
        </p:nvSpPr>
        <p:spPr bwMode="auto">
          <a:xfrm>
            <a:off x="1114425" y="1820863"/>
            <a:ext cx="7824788"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Line 13"/>
          <p:cNvSpPr>
            <a:spLocks noChangeShapeType="1"/>
          </p:cNvSpPr>
          <p:nvPr/>
        </p:nvSpPr>
        <p:spPr bwMode="auto">
          <a:xfrm>
            <a:off x="1114425" y="857250"/>
            <a:ext cx="7824788" cy="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Line 14"/>
          <p:cNvSpPr>
            <a:spLocks noChangeShapeType="1"/>
          </p:cNvSpPr>
          <p:nvPr/>
        </p:nvSpPr>
        <p:spPr bwMode="auto">
          <a:xfrm flipV="1">
            <a:off x="1257300" y="712788"/>
            <a:ext cx="0" cy="510540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 name="Line 15"/>
          <p:cNvSpPr>
            <a:spLocks noChangeShapeType="1"/>
          </p:cNvSpPr>
          <p:nvPr/>
        </p:nvSpPr>
        <p:spPr bwMode="auto">
          <a:xfrm flipV="1">
            <a:off x="2765425" y="712788"/>
            <a:ext cx="0" cy="510540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6" name="Line 16"/>
          <p:cNvSpPr>
            <a:spLocks noChangeShapeType="1"/>
          </p:cNvSpPr>
          <p:nvPr/>
        </p:nvSpPr>
        <p:spPr bwMode="auto">
          <a:xfrm flipV="1">
            <a:off x="4271962" y="712788"/>
            <a:ext cx="0" cy="510540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Line 17"/>
          <p:cNvSpPr>
            <a:spLocks noChangeShapeType="1"/>
          </p:cNvSpPr>
          <p:nvPr/>
        </p:nvSpPr>
        <p:spPr bwMode="auto">
          <a:xfrm flipV="1">
            <a:off x="5780088" y="712788"/>
            <a:ext cx="0" cy="510540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Line 18"/>
          <p:cNvSpPr>
            <a:spLocks noChangeShapeType="1"/>
          </p:cNvSpPr>
          <p:nvPr/>
        </p:nvSpPr>
        <p:spPr bwMode="auto">
          <a:xfrm flipV="1">
            <a:off x="7288213" y="712788"/>
            <a:ext cx="0" cy="510540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Line 19"/>
          <p:cNvSpPr>
            <a:spLocks noChangeShapeType="1"/>
          </p:cNvSpPr>
          <p:nvPr/>
        </p:nvSpPr>
        <p:spPr bwMode="auto">
          <a:xfrm flipV="1">
            <a:off x="8794750" y="712788"/>
            <a:ext cx="0" cy="5105400"/>
          </a:xfrm>
          <a:prstGeom prst="line">
            <a:avLst/>
          </a:prstGeom>
          <a:noFill/>
          <a:ln w="22225">
            <a:solidFill>
              <a:srgbClr val="EAF2F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20"/>
          <p:cNvSpPr>
            <a:spLocks/>
          </p:cNvSpPr>
          <p:nvPr/>
        </p:nvSpPr>
        <p:spPr bwMode="auto">
          <a:xfrm>
            <a:off x="1335087" y="1095375"/>
            <a:ext cx="7459663" cy="2600325"/>
          </a:xfrm>
          <a:custGeom>
            <a:avLst/>
            <a:gdLst>
              <a:gd name="T0" fmla="*/ 13 w 1346"/>
              <a:gd name="T1" fmla="*/ 0 h 469"/>
              <a:gd name="T2" fmla="*/ 40 w 1346"/>
              <a:gd name="T3" fmla="*/ 8 h 469"/>
              <a:gd name="T4" fmla="*/ 68 w 1346"/>
              <a:gd name="T5" fmla="*/ 10 h 469"/>
              <a:gd name="T6" fmla="*/ 95 w 1346"/>
              <a:gd name="T7" fmla="*/ 10 h 469"/>
              <a:gd name="T8" fmla="*/ 122 w 1346"/>
              <a:gd name="T9" fmla="*/ 13 h 469"/>
              <a:gd name="T10" fmla="*/ 149 w 1346"/>
              <a:gd name="T11" fmla="*/ 13 h 469"/>
              <a:gd name="T12" fmla="*/ 176 w 1346"/>
              <a:gd name="T13" fmla="*/ 15 h 469"/>
              <a:gd name="T14" fmla="*/ 204 w 1346"/>
              <a:gd name="T15" fmla="*/ 18 h 469"/>
              <a:gd name="T16" fmla="*/ 231 w 1346"/>
              <a:gd name="T17" fmla="*/ 18 h 469"/>
              <a:gd name="T18" fmla="*/ 258 w 1346"/>
              <a:gd name="T19" fmla="*/ 17 h 469"/>
              <a:gd name="T20" fmla="*/ 285 w 1346"/>
              <a:gd name="T21" fmla="*/ 16 h 469"/>
              <a:gd name="T22" fmla="*/ 312 w 1346"/>
              <a:gd name="T23" fmla="*/ 17 h 469"/>
              <a:gd name="T24" fmla="*/ 339 w 1346"/>
              <a:gd name="T25" fmla="*/ 17 h 469"/>
              <a:gd name="T26" fmla="*/ 367 w 1346"/>
              <a:gd name="T27" fmla="*/ 18 h 469"/>
              <a:gd name="T28" fmla="*/ 394 w 1346"/>
              <a:gd name="T29" fmla="*/ 19 h 469"/>
              <a:gd name="T30" fmla="*/ 421 w 1346"/>
              <a:gd name="T31" fmla="*/ 19 h 469"/>
              <a:gd name="T32" fmla="*/ 448 w 1346"/>
              <a:gd name="T33" fmla="*/ 19 h 469"/>
              <a:gd name="T34" fmla="*/ 475 w 1346"/>
              <a:gd name="T35" fmla="*/ 21 h 469"/>
              <a:gd name="T36" fmla="*/ 503 w 1346"/>
              <a:gd name="T37" fmla="*/ 21 h 469"/>
              <a:gd name="T38" fmla="*/ 530 w 1346"/>
              <a:gd name="T39" fmla="*/ 21 h 469"/>
              <a:gd name="T40" fmla="*/ 557 w 1346"/>
              <a:gd name="T41" fmla="*/ 21 h 469"/>
              <a:gd name="T42" fmla="*/ 584 w 1346"/>
              <a:gd name="T43" fmla="*/ 20 h 469"/>
              <a:gd name="T44" fmla="*/ 611 w 1346"/>
              <a:gd name="T45" fmla="*/ 19 h 469"/>
              <a:gd name="T46" fmla="*/ 639 w 1346"/>
              <a:gd name="T47" fmla="*/ 20 h 469"/>
              <a:gd name="T48" fmla="*/ 666 w 1346"/>
              <a:gd name="T49" fmla="*/ 21 h 469"/>
              <a:gd name="T50" fmla="*/ 693 w 1346"/>
              <a:gd name="T51" fmla="*/ 20 h 469"/>
              <a:gd name="T52" fmla="*/ 720 w 1346"/>
              <a:gd name="T53" fmla="*/ 21 h 469"/>
              <a:gd name="T54" fmla="*/ 747 w 1346"/>
              <a:gd name="T55" fmla="*/ 21 h 469"/>
              <a:gd name="T56" fmla="*/ 775 w 1346"/>
              <a:gd name="T57" fmla="*/ 17 h 469"/>
              <a:gd name="T58" fmla="*/ 802 w 1346"/>
              <a:gd name="T59" fmla="*/ 17 h 469"/>
              <a:gd name="T60" fmla="*/ 829 w 1346"/>
              <a:gd name="T61" fmla="*/ 14 h 469"/>
              <a:gd name="T62" fmla="*/ 856 w 1346"/>
              <a:gd name="T63" fmla="*/ 13 h 469"/>
              <a:gd name="T64" fmla="*/ 883 w 1346"/>
              <a:gd name="T65" fmla="*/ 12 h 469"/>
              <a:gd name="T66" fmla="*/ 910 w 1346"/>
              <a:gd name="T67" fmla="*/ 12 h 469"/>
              <a:gd name="T68" fmla="*/ 938 w 1346"/>
              <a:gd name="T69" fmla="*/ 16 h 469"/>
              <a:gd name="T70" fmla="*/ 965 w 1346"/>
              <a:gd name="T71" fmla="*/ 15 h 469"/>
              <a:gd name="T72" fmla="*/ 992 w 1346"/>
              <a:gd name="T73" fmla="*/ 18 h 469"/>
              <a:gd name="T74" fmla="*/ 1019 w 1346"/>
              <a:gd name="T75" fmla="*/ 20 h 469"/>
              <a:gd name="T76" fmla="*/ 1046 w 1346"/>
              <a:gd name="T77" fmla="*/ 24 h 469"/>
              <a:gd name="T78" fmla="*/ 1074 w 1346"/>
              <a:gd name="T79" fmla="*/ 28 h 469"/>
              <a:gd name="T80" fmla="*/ 1101 w 1346"/>
              <a:gd name="T81" fmla="*/ 27 h 469"/>
              <a:gd name="T82" fmla="*/ 1128 w 1346"/>
              <a:gd name="T83" fmla="*/ 32 h 469"/>
              <a:gd name="T84" fmla="*/ 1155 w 1346"/>
              <a:gd name="T85" fmla="*/ 43 h 469"/>
              <a:gd name="T86" fmla="*/ 1182 w 1346"/>
              <a:gd name="T87" fmla="*/ 48 h 469"/>
              <a:gd name="T88" fmla="*/ 1210 w 1346"/>
              <a:gd name="T89" fmla="*/ 64 h 469"/>
              <a:gd name="T90" fmla="*/ 1237 w 1346"/>
              <a:gd name="T91" fmla="*/ 67 h 469"/>
              <a:gd name="T92" fmla="*/ 1264 w 1346"/>
              <a:gd name="T93" fmla="*/ 75 h 469"/>
              <a:gd name="T94" fmla="*/ 1291 w 1346"/>
              <a:gd name="T95" fmla="*/ 114 h 469"/>
              <a:gd name="T96" fmla="*/ 1318 w 1346"/>
              <a:gd name="T97" fmla="*/ 205 h 469"/>
              <a:gd name="T98" fmla="*/ 1346 w 1346"/>
              <a:gd name="T99" fmla="*/ 469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46" h="469">
                <a:moveTo>
                  <a:pt x="0" y="4"/>
                </a:moveTo>
                <a:lnTo>
                  <a:pt x="13" y="0"/>
                </a:lnTo>
                <a:lnTo>
                  <a:pt x="27" y="2"/>
                </a:lnTo>
                <a:lnTo>
                  <a:pt x="40" y="8"/>
                </a:lnTo>
                <a:lnTo>
                  <a:pt x="54" y="10"/>
                </a:lnTo>
                <a:lnTo>
                  <a:pt x="68" y="10"/>
                </a:lnTo>
                <a:lnTo>
                  <a:pt x="81" y="11"/>
                </a:lnTo>
                <a:lnTo>
                  <a:pt x="95" y="10"/>
                </a:lnTo>
                <a:lnTo>
                  <a:pt x="108" y="12"/>
                </a:lnTo>
                <a:lnTo>
                  <a:pt x="122" y="13"/>
                </a:lnTo>
                <a:lnTo>
                  <a:pt x="136" y="12"/>
                </a:lnTo>
                <a:lnTo>
                  <a:pt x="149" y="13"/>
                </a:lnTo>
                <a:lnTo>
                  <a:pt x="163" y="12"/>
                </a:lnTo>
                <a:lnTo>
                  <a:pt x="176" y="15"/>
                </a:lnTo>
                <a:lnTo>
                  <a:pt x="190" y="14"/>
                </a:lnTo>
                <a:lnTo>
                  <a:pt x="204" y="18"/>
                </a:lnTo>
                <a:lnTo>
                  <a:pt x="217" y="17"/>
                </a:lnTo>
                <a:lnTo>
                  <a:pt x="231" y="18"/>
                </a:lnTo>
                <a:lnTo>
                  <a:pt x="244" y="19"/>
                </a:lnTo>
                <a:lnTo>
                  <a:pt x="258" y="17"/>
                </a:lnTo>
                <a:lnTo>
                  <a:pt x="271" y="16"/>
                </a:lnTo>
                <a:lnTo>
                  <a:pt x="285" y="16"/>
                </a:lnTo>
                <a:lnTo>
                  <a:pt x="299" y="16"/>
                </a:lnTo>
                <a:lnTo>
                  <a:pt x="312" y="17"/>
                </a:lnTo>
                <a:lnTo>
                  <a:pt x="326" y="18"/>
                </a:lnTo>
                <a:lnTo>
                  <a:pt x="339" y="17"/>
                </a:lnTo>
                <a:lnTo>
                  <a:pt x="353" y="17"/>
                </a:lnTo>
                <a:lnTo>
                  <a:pt x="367" y="18"/>
                </a:lnTo>
                <a:lnTo>
                  <a:pt x="380" y="19"/>
                </a:lnTo>
                <a:lnTo>
                  <a:pt x="394" y="19"/>
                </a:lnTo>
                <a:lnTo>
                  <a:pt x="407" y="18"/>
                </a:lnTo>
                <a:lnTo>
                  <a:pt x="421" y="19"/>
                </a:lnTo>
                <a:lnTo>
                  <a:pt x="435" y="19"/>
                </a:lnTo>
                <a:lnTo>
                  <a:pt x="448" y="19"/>
                </a:lnTo>
                <a:lnTo>
                  <a:pt x="462" y="20"/>
                </a:lnTo>
                <a:lnTo>
                  <a:pt x="475" y="21"/>
                </a:lnTo>
                <a:lnTo>
                  <a:pt x="489" y="21"/>
                </a:lnTo>
                <a:lnTo>
                  <a:pt x="503" y="21"/>
                </a:lnTo>
                <a:lnTo>
                  <a:pt x="516" y="19"/>
                </a:lnTo>
                <a:lnTo>
                  <a:pt x="530" y="21"/>
                </a:lnTo>
                <a:lnTo>
                  <a:pt x="543" y="21"/>
                </a:lnTo>
                <a:lnTo>
                  <a:pt x="557" y="21"/>
                </a:lnTo>
                <a:lnTo>
                  <a:pt x="571" y="19"/>
                </a:lnTo>
                <a:lnTo>
                  <a:pt x="584" y="20"/>
                </a:lnTo>
                <a:lnTo>
                  <a:pt x="598" y="20"/>
                </a:lnTo>
                <a:lnTo>
                  <a:pt x="611" y="19"/>
                </a:lnTo>
                <a:lnTo>
                  <a:pt x="625" y="21"/>
                </a:lnTo>
                <a:lnTo>
                  <a:pt x="639" y="20"/>
                </a:lnTo>
                <a:lnTo>
                  <a:pt x="652" y="22"/>
                </a:lnTo>
                <a:lnTo>
                  <a:pt x="666" y="21"/>
                </a:lnTo>
                <a:lnTo>
                  <a:pt x="679" y="19"/>
                </a:lnTo>
                <a:lnTo>
                  <a:pt x="693" y="20"/>
                </a:lnTo>
                <a:lnTo>
                  <a:pt x="707" y="21"/>
                </a:lnTo>
                <a:lnTo>
                  <a:pt x="720" y="21"/>
                </a:lnTo>
                <a:lnTo>
                  <a:pt x="734" y="21"/>
                </a:lnTo>
                <a:lnTo>
                  <a:pt x="747" y="21"/>
                </a:lnTo>
                <a:lnTo>
                  <a:pt x="761" y="21"/>
                </a:lnTo>
                <a:lnTo>
                  <a:pt x="775" y="17"/>
                </a:lnTo>
                <a:lnTo>
                  <a:pt x="788" y="17"/>
                </a:lnTo>
                <a:lnTo>
                  <a:pt x="802" y="17"/>
                </a:lnTo>
                <a:lnTo>
                  <a:pt x="815" y="15"/>
                </a:lnTo>
                <a:lnTo>
                  <a:pt x="829" y="14"/>
                </a:lnTo>
                <a:lnTo>
                  <a:pt x="842" y="13"/>
                </a:lnTo>
                <a:lnTo>
                  <a:pt x="856" y="13"/>
                </a:lnTo>
                <a:lnTo>
                  <a:pt x="870" y="12"/>
                </a:lnTo>
                <a:lnTo>
                  <a:pt x="883" y="12"/>
                </a:lnTo>
                <a:lnTo>
                  <a:pt x="897" y="14"/>
                </a:lnTo>
                <a:lnTo>
                  <a:pt x="910" y="12"/>
                </a:lnTo>
                <a:lnTo>
                  <a:pt x="924" y="14"/>
                </a:lnTo>
                <a:lnTo>
                  <a:pt x="938" y="16"/>
                </a:lnTo>
                <a:lnTo>
                  <a:pt x="951" y="16"/>
                </a:lnTo>
                <a:lnTo>
                  <a:pt x="965" y="15"/>
                </a:lnTo>
                <a:lnTo>
                  <a:pt x="978" y="17"/>
                </a:lnTo>
                <a:lnTo>
                  <a:pt x="992" y="18"/>
                </a:lnTo>
                <a:lnTo>
                  <a:pt x="1006" y="20"/>
                </a:lnTo>
                <a:lnTo>
                  <a:pt x="1019" y="20"/>
                </a:lnTo>
                <a:lnTo>
                  <a:pt x="1033" y="23"/>
                </a:lnTo>
                <a:lnTo>
                  <a:pt x="1046" y="24"/>
                </a:lnTo>
                <a:lnTo>
                  <a:pt x="1060" y="24"/>
                </a:lnTo>
                <a:lnTo>
                  <a:pt x="1074" y="28"/>
                </a:lnTo>
                <a:lnTo>
                  <a:pt x="1087" y="28"/>
                </a:lnTo>
                <a:lnTo>
                  <a:pt x="1101" y="27"/>
                </a:lnTo>
                <a:lnTo>
                  <a:pt x="1114" y="28"/>
                </a:lnTo>
                <a:lnTo>
                  <a:pt x="1128" y="32"/>
                </a:lnTo>
                <a:lnTo>
                  <a:pt x="1142" y="40"/>
                </a:lnTo>
                <a:lnTo>
                  <a:pt x="1155" y="43"/>
                </a:lnTo>
                <a:lnTo>
                  <a:pt x="1169" y="45"/>
                </a:lnTo>
                <a:lnTo>
                  <a:pt x="1182" y="48"/>
                </a:lnTo>
                <a:lnTo>
                  <a:pt x="1196" y="54"/>
                </a:lnTo>
                <a:lnTo>
                  <a:pt x="1210" y="64"/>
                </a:lnTo>
                <a:lnTo>
                  <a:pt x="1223" y="67"/>
                </a:lnTo>
                <a:lnTo>
                  <a:pt x="1237" y="67"/>
                </a:lnTo>
                <a:lnTo>
                  <a:pt x="1250" y="70"/>
                </a:lnTo>
                <a:lnTo>
                  <a:pt x="1264" y="75"/>
                </a:lnTo>
                <a:lnTo>
                  <a:pt x="1278" y="96"/>
                </a:lnTo>
                <a:lnTo>
                  <a:pt x="1291" y="114"/>
                </a:lnTo>
                <a:lnTo>
                  <a:pt x="1305" y="151"/>
                </a:lnTo>
                <a:lnTo>
                  <a:pt x="1318" y="205"/>
                </a:lnTo>
                <a:lnTo>
                  <a:pt x="1332" y="319"/>
                </a:lnTo>
                <a:lnTo>
                  <a:pt x="1346" y="469"/>
                </a:lnTo>
              </a:path>
            </a:pathLst>
          </a:custGeom>
          <a:noFill/>
          <a:ln w="22225">
            <a:solidFill>
              <a:srgbClr val="1A476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1" name="Freeform 21"/>
          <p:cNvSpPr>
            <a:spLocks/>
          </p:cNvSpPr>
          <p:nvPr/>
        </p:nvSpPr>
        <p:spPr bwMode="auto">
          <a:xfrm>
            <a:off x="1335087" y="1344613"/>
            <a:ext cx="7459663" cy="3603625"/>
          </a:xfrm>
          <a:custGeom>
            <a:avLst/>
            <a:gdLst>
              <a:gd name="T0" fmla="*/ 13 w 1346"/>
              <a:gd name="T1" fmla="*/ 2 h 650"/>
              <a:gd name="T2" fmla="*/ 40 w 1346"/>
              <a:gd name="T3" fmla="*/ 5 h 650"/>
              <a:gd name="T4" fmla="*/ 68 w 1346"/>
              <a:gd name="T5" fmla="*/ 8 h 650"/>
              <a:gd name="T6" fmla="*/ 95 w 1346"/>
              <a:gd name="T7" fmla="*/ 13 h 650"/>
              <a:gd name="T8" fmla="*/ 122 w 1346"/>
              <a:gd name="T9" fmla="*/ 19 h 650"/>
              <a:gd name="T10" fmla="*/ 149 w 1346"/>
              <a:gd name="T11" fmla="*/ 20 h 650"/>
              <a:gd name="T12" fmla="*/ 176 w 1346"/>
              <a:gd name="T13" fmla="*/ 23 h 650"/>
              <a:gd name="T14" fmla="*/ 204 w 1346"/>
              <a:gd name="T15" fmla="*/ 31 h 650"/>
              <a:gd name="T16" fmla="*/ 231 w 1346"/>
              <a:gd name="T17" fmla="*/ 34 h 650"/>
              <a:gd name="T18" fmla="*/ 258 w 1346"/>
              <a:gd name="T19" fmla="*/ 39 h 650"/>
              <a:gd name="T20" fmla="*/ 285 w 1346"/>
              <a:gd name="T21" fmla="*/ 41 h 650"/>
              <a:gd name="T22" fmla="*/ 312 w 1346"/>
              <a:gd name="T23" fmla="*/ 43 h 650"/>
              <a:gd name="T24" fmla="*/ 339 w 1346"/>
              <a:gd name="T25" fmla="*/ 48 h 650"/>
              <a:gd name="T26" fmla="*/ 367 w 1346"/>
              <a:gd name="T27" fmla="*/ 50 h 650"/>
              <a:gd name="T28" fmla="*/ 394 w 1346"/>
              <a:gd name="T29" fmla="*/ 56 h 650"/>
              <a:gd name="T30" fmla="*/ 421 w 1346"/>
              <a:gd name="T31" fmla="*/ 56 h 650"/>
              <a:gd name="T32" fmla="*/ 448 w 1346"/>
              <a:gd name="T33" fmla="*/ 58 h 650"/>
              <a:gd name="T34" fmla="*/ 475 w 1346"/>
              <a:gd name="T35" fmla="*/ 62 h 650"/>
              <a:gd name="T36" fmla="*/ 503 w 1346"/>
              <a:gd name="T37" fmla="*/ 63 h 650"/>
              <a:gd name="T38" fmla="*/ 530 w 1346"/>
              <a:gd name="T39" fmla="*/ 65 h 650"/>
              <a:gd name="T40" fmla="*/ 557 w 1346"/>
              <a:gd name="T41" fmla="*/ 71 h 650"/>
              <a:gd name="T42" fmla="*/ 584 w 1346"/>
              <a:gd name="T43" fmla="*/ 71 h 650"/>
              <a:gd name="T44" fmla="*/ 611 w 1346"/>
              <a:gd name="T45" fmla="*/ 69 h 650"/>
              <a:gd name="T46" fmla="*/ 639 w 1346"/>
              <a:gd name="T47" fmla="*/ 74 h 650"/>
              <a:gd name="T48" fmla="*/ 666 w 1346"/>
              <a:gd name="T49" fmla="*/ 75 h 650"/>
              <a:gd name="T50" fmla="*/ 693 w 1346"/>
              <a:gd name="T51" fmla="*/ 85 h 650"/>
              <a:gd name="T52" fmla="*/ 720 w 1346"/>
              <a:gd name="T53" fmla="*/ 92 h 650"/>
              <a:gd name="T54" fmla="*/ 747 w 1346"/>
              <a:gd name="T55" fmla="*/ 96 h 650"/>
              <a:gd name="T56" fmla="*/ 775 w 1346"/>
              <a:gd name="T57" fmla="*/ 102 h 650"/>
              <a:gd name="T58" fmla="*/ 802 w 1346"/>
              <a:gd name="T59" fmla="*/ 104 h 650"/>
              <a:gd name="T60" fmla="*/ 829 w 1346"/>
              <a:gd name="T61" fmla="*/ 98 h 650"/>
              <a:gd name="T62" fmla="*/ 856 w 1346"/>
              <a:gd name="T63" fmla="*/ 106 h 650"/>
              <a:gd name="T64" fmla="*/ 883 w 1346"/>
              <a:gd name="T65" fmla="*/ 109 h 650"/>
              <a:gd name="T66" fmla="*/ 910 w 1346"/>
              <a:gd name="T67" fmla="*/ 113 h 650"/>
              <a:gd name="T68" fmla="*/ 938 w 1346"/>
              <a:gd name="T69" fmla="*/ 116 h 650"/>
              <a:gd name="T70" fmla="*/ 965 w 1346"/>
              <a:gd name="T71" fmla="*/ 123 h 650"/>
              <a:gd name="T72" fmla="*/ 992 w 1346"/>
              <a:gd name="T73" fmla="*/ 123 h 650"/>
              <a:gd name="T74" fmla="*/ 1019 w 1346"/>
              <a:gd name="T75" fmla="*/ 123 h 650"/>
              <a:gd name="T76" fmla="*/ 1046 w 1346"/>
              <a:gd name="T77" fmla="*/ 140 h 650"/>
              <a:gd name="T78" fmla="*/ 1074 w 1346"/>
              <a:gd name="T79" fmla="*/ 148 h 650"/>
              <a:gd name="T80" fmla="*/ 1101 w 1346"/>
              <a:gd name="T81" fmla="*/ 157 h 650"/>
              <a:gd name="T82" fmla="*/ 1128 w 1346"/>
              <a:gd name="T83" fmla="*/ 162 h 650"/>
              <a:gd name="T84" fmla="*/ 1155 w 1346"/>
              <a:gd name="T85" fmla="*/ 178 h 650"/>
              <a:gd name="T86" fmla="*/ 1182 w 1346"/>
              <a:gd name="T87" fmla="*/ 202 h 650"/>
              <a:gd name="T88" fmla="*/ 1210 w 1346"/>
              <a:gd name="T89" fmla="*/ 217 h 650"/>
              <a:gd name="T90" fmla="*/ 1237 w 1346"/>
              <a:gd name="T91" fmla="*/ 241 h 650"/>
              <a:gd name="T92" fmla="*/ 1264 w 1346"/>
              <a:gd name="T93" fmla="*/ 267 h 650"/>
              <a:gd name="T94" fmla="*/ 1291 w 1346"/>
              <a:gd name="T95" fmla="*/ 321 h 650"/>
              <a:gd name="T96" fmla="*/ 1318 w 1346"/>
              <a:gd name="T97" fmla="*/ 424 h 650"/>
              <a:gd name="T98" fmla="*/ 1346 w 1346"/>
              <a:gd name="T99" fmla="*/ 65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46" h="650">
                <a:moveTo>
                  <a:pt x="0" y="0"/>
                </a:moveTo>
                <a:lnTo>
                  <a:pt x="13" y="2"/>
                </a:lnTo>
                <a:lnTo>
                  <a:pt x="27" y="5"/>
                </a:lnTo>
                <a:lnTo>
                  <a:pt x="40" y="5"/>
                </a:lnTo>
                <a:lnTo>
                  <a:pt x="54" y="6"/>
                </a:lnTo>
                <a:lnTo>
                  <a:pt x="68" y="8"/>
                </a:lnTo>
                <a:lnTo>
                  <a:pt x="81" y="11"/>
                </a:lnTo>
                <a:lnTo>
                  <a:pt x="95" y="13"/>
                </a:lnTo>
                <a:lnTo>
                  <a:pt x="108" y="19"/>
                </a:lnTo>
                <a:lnTo>
                  <a:pt x="122" y="19"/>
                </a:lnTo>
                <a:lnTo>
                  <a:pt x="136" y="19"/>
                </a:lnTo>
                <a:lnTo>
                  <a:pt x="149" y="20"/>
                </a:lnTo>
                <a:lnTo>
                  <a:pt x="163" y="20"/>
                </a:lnTo>
                <a:lnTo>
                  <a:pt x="176" y="23"/>
                </a:lnTo>
                <a:lnTo>
                  <a:pt x="190" y="26"/>
                </a:lnTo>
                <a:lnTo>
                  <a:pt x="204" y="31"/>
                </a:lnTo>
                <a:lnTo>
                  <a:pt x="217" y="31"/>
                </a:lnTo>
                <a:lnTo>
                  <a:pt x="231" y="34"/>
                </a:lnTo>
                <a:lnTo>
                  <a:pt x="244" y="39"/>
                </a:lnTo>
                <a:lnTo>
                  <a:pt x="258" y="39"/>
                </a:lnTo>
                <a:lnTo>
                  <a:pt x="271" y="41"/>
                </a:lnTo>
                <a:lnTo>
                  <a:pt x="285" y="41"/>
                </a:lnTo>
                <a:lnTo>
                  <a:pt x="299" y="40"/>
                </a:lnTo>
                <a:lnTo>
                  <a:pt x="312" y="43"/>
                </a:lnTo>
                <a:lnTo>
                  <a:pt x="326" y="45"/>
                </a:lnTo>
                <a:lnTo>
                  <a:pt x="339" y="48"/>
                </a:lnTo>
                <a:lnTo>
                  <a:pt x="353" y="50"/>
                </a:lnTo>
                <a:lnTo>
                  <a:pt x="367" y="50"/>
                </a:lnTo>
                <a:lnTo>
                  <a:pt x="380" y="52"/>
                </a:lnTo>
                <a:lnTo>
                  <a:pt x="394" y="56"/>
                </a:lnTo>
                <a:lnTo>
                  <a:pt x="407" y="56"/>
                </a:lnTo>
                <a:lnTo>
                  <a:pt x="421" y="56"/>
                </a:lnTo>
                <a:lnTo>
                  <a:pt x="435" y="54"/>
                </a:lnTo>
                <a:lnTo>
                  <a:pt x="448" y="58"/>
                </a:lnTo>
                <a:lnTo>
                  <a:pt x="462" y="62"/>
                </a:lnTo>
                <a:lnTo>
                  <a:pt x="475" y="62"/>
                </a:lnTo>
                <a:lnTo>
                  <a:pt x="489" y="63"/>
                </a:lnTo>
                <a:lnTo>
                  <a:pt x="503" y="63"/>
                </a:lnTo>
                <a:lnTo>
                  <a:pt x="516" y="63"/>
                </a:lnTo>
                <a:lnTo>
                  <a:pt x="530" y="65"/>
                </a:lnTo>
                <a:lnTo>
                  <a:pt x="543" y="68"/>
                </a:lnTo>
                <a:lnTo>
                  <a:pt x="557" y="71"/>
                </a:lnTo>
                <a:lnTo>
                  <a:pt x="571" y="68"/>
                </a:lnTo>
                <a:lnTo>
                  <a:pt x="584" y="71"/>
                </a:lnTo>
                <a:lnTo>
                  <a:pt x="598" y="70"/>
                </a:lnTo>
                <a:lnTo>
                  <a:pt x="611" y="69"/>
                </a:lnTo>
                <a:lnTo>
                  <a:pt x="625" y="75"/>
                </a:lnTo>
                <a:lnTo>
                  <a:pt x="639" y="74"/>
                </a:lnTo>
                <a:lnTo>
                  <a:pt x="652" y="76"/>
                </a:lnTo>
                <a:lnTo>
                  <a:pt x="666" y="75"/>
                </a:lnTo>
                <a:lnTo>
                  <a:pt x="679" y="75"/>
                </a:lnTo>
                <a:lnTo>
                  <a:pt x="693" y="85"/>
                </a:lnTo>
                <a:lnTo>
                  <a:pt x="707" y="89"/>
                </a:lnTo>
                <a:lnTo>
                  <a:pt x="720" y="92"/>
                </a:lnTo>
                <a:lnTo>
                  <a:pt x="734" y="91"/>
                </a:lnTo>
                <a:lnTo>
                  <a:pt x="747" y="96"/>
                </a:lnTo>
                <a:lnTo>
                  <a:pt x="761" y="100"/>
                </a:lnTo>
                <a:lnTo>
                  <a:pt x="775" y="102"/>
                </a:lnTo>
                <a:lnTo>
                  <a:pt x="788" y="100"/>
                </a:lnTo>
                <a:lnTo>
                  <a:pt x="802" y="104"/>
                </a:lnTo>
                <a:lnTo>
                  <a:pt x="815" y="98"/>
                </a:lnTo>
                <a:lnTo>
                  <a:pt x="829" y="98"/>
                </a:lnTo>
                <a:lnTo>
                  <a:pt x="842" y="98"/>
                </a:lnTo>
                <a:lnTo>
                  <a:pt x="856" y="106"/>
                </a:lnTo>
                <a:lnTo>
                  <a:pt x="870" y="106"/>
                </a:lnTo>
                <a:lnTo>
                  <a:pt x="883" y="109"/>
                </a:lnTo>
                <a:lnTo>
                  <a:pt x="897" y="115"/>
                </a:lnTo>
                <a:lnTo>
                  <a:pt x="910" y="113"/>
                </a:lnTo>
                <a:lnTo>
                  <a:pt x="924" y="118"/>
                </a:lnTo>
                <a:lnTo>
                  <a:pt x="938" y="116"/>
                </a:lnTo>
                <a:lnTo>
                  <a:pt x="951" y="122"/>
                </a:lnTo>
                <a:lnTo>
                  <a:pt x="965" y="123"/>
                </a:lnTo>
                <a:lnTo>
                  <a:pt x="978" y="121"/>
                </a:lnTo>
                <a:lnTo>
                  <a:pt x="992" y="123"/>
                </a:lnTo>
                <a:lnTo>
                  <a:pt x="1006" y="124"/>
                </a:lnTo>
                <a:lnTo>
                  <a:pt x="1019" y="123"/>
                </a:lnTo>
                <a:lnTo>
                  <a:pt x="1033" y="127"/>
                </a:lnTo>
                <a:lnTo>
                  <a:pt x="1046" y="140"/>
                </a:lnTo>
                <a:lnTo>
                  <a:pt x="1060" y="141"/>
                </a:lnTo>
                <a:lnTo>
                  <a:pt x="1074" y="148"/>
                </a:lnTo>
                <a:lnTo>
                  <a:pt x="1087" y="156"/>
                </a:lnTo>
                <a:lnTo>
                  <a:pt x="1101" y="157"/>
                </a:lnTo>
                <a:lnTo>
                  <a:pt x="1114" y="157"/>
                </a:lnTo>
                <a:lnTo>
                  <a:pt x="1128" y="162"/>
                </a:lnTo>
                <a:lnTo>
                  <a:pt x="1142" y="171"/>
                </a:lnTo>
                <a:lnTo>
                  <a:pt x="1155" y="178"/>
                </a:lnTo>
                <a:lnTo>
                  <a:pt x="1169" y="185"/>
                </a:lnTo>
                <a:lnTo>
                  <a:pt x="1182" y="202"/>
                </a:lnTo>
                <a:lnTo>
                  <a:pt x="1196" y="206"/>
                </a:lnTo>
                <a:lnTo>
                  <a:pt x="1210" y="217"/>
                </a:lnTo>
                <a:lnTo>
                  <a:pt x="1223" y="226"/>
                </a:lnTo>
                <a:lnTo>
                  <a:pt x="1237" y="241"/>
                </a:lnTo>
                <a:lnTo>
                  <a:pt x="1250" y="255"/>
                </a:lnTo>
                <a:lnTo>
                  <a:pt x="1264" y="267"/>
                </a:lnTo>
                <a:lnTo>
                  <a:pt x="1278" y="288"/>
                </a:lnTo>
                <a:lnTo>
                  <a:pt x="1291" y="321"/>
                </a:lnTo>
                <a:lnTo>
                  <a:pt x="1305" y="361"/>
                </a:lnTo>
                <a:lnTo>
                  <a:pt x="1318" y="424"/>
                </a:lnTo>
                <a:lnTo>
                  <a:pt x="1332" y="499"/>
                </a:lnTo>
                <a:lnTo>
                  <a:pt x="1346" y="650"/>
                </a:lnTo>
              </a:path>
            </a:pathLst>
          </a:custGeom>
          <a:noFill/>
          <a:ln w="22225">
            <a:solidFill>
              <a:srgbClr val="90353B"/>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2" name="Freeform 22"/>
          <p:cNvSpPr>
            <a:spLocks/>
          </p:cNvSpPr>
          <p:nvPr/>
        </p:nvSpPr>
        <p:spPr bwMode="auto">
          <a:xfrm>
            <a:off x="1335087" y="1527175"/>
            <a:ext cx="7459663" cy="3797300"/>
          </a:xfrm>
          <a:custGeom>
            <a:avLst/>
            <a:gdLst>
              <a:gd name="T0" fmla="*/ 13 w 1346"/>
              <a:gd name="T1" fmla="*/ 15 h 685"/>
              <a:gd name="T2" fmla="*/ 40 w 1346"/>
              <a:gd name="T3" fmla="*/ 28 h 685"/>
              <a:gd name="T4" fmla="*/ 68 w 1346"/>
              <a:gd name="T5" fmla="*/ 40 h 685"/>
              <a:gd name="T6" fmla="*/ 95 w 1346"/>
              <a:gd name="T7" fmla="*/ 57 h 685"/>
              <a:gd name="T8" fmla="*/ 122 w 1346"/>
              <a:gd name="T9" fmla="*/ 75 h 685"/>
              <a:gd name="T10" fmla="*/ 149 w 1346"/>
              <a:gd name="T11" fmla="*/ 91 h 685"/>
              <a:gd name="T12" fmla="*/ 176 w 1346"/>
              <a:gd name="T13" fmla="*/ 103 h 685"/>
              <a:gd name="T14" fmla="*/ 204 w 1346"/>
              <a:gd name="T15" fmla="*/ 118 h 685"/>
              <a:gd name="T16" fmla="*/ 231 w 1346"/>
              <a:gd name="T17" fmla="*/ 128 h 685"/>
              <a:gd name="T18" fmla="*/ 258 w 1346"/>
              <a:gd name="T19" fmla="*/ 139 h 685"/>
              <a:gd name="T20" fmla="*/ 285 w 1346"/>
              <a:gd name="T21" fmla="*/ 143 h 685"/>
              <a:gd name="T22" fmla="*/ 312 w 1346"/>
              <a:gd name="T23" fmla="*/ 158 h 685"/>
              <a:gd name="T24" fmla="*/ 339 w 1346"/>
              <a:gd name="T25" fmla="*/ 165 h 685"/>
              <a:gd name="T26" fmla="*/ 367 w 1346"/>
              <a:gd name="T27" fmla="*/ 172 h 685"/>
              <a:gd name="T28" fmla="*/ 394 w 1346"/>
              <a:gd name="T29" fmla="*/ 169 h 685"/>
              <a:gd name="T30" fmla="*/ 421 w 1346"/>
              <a:gd name="T31" fmla="*/ 171 h 685"/>
              <a:gd name="T32" fmla="*/ 448 w 1346"/>
              <a:gd name="T33" fmla="*/ 179 h 685"/>
              <a:gd name="T34" fmla="*/ 475 w 1346"/>
              <a:gd name="T35" fmla="*/ 178 h 685"/>
              <a:gd name="T36" fmla="*/ 503 w 1346"/>
              <a:gd name="T37" fmla="*/ 193 h 685"/>
              <a:gd name="T38" fmla="*/ 530 w 1346"/>
              <a:gd name="T39" fmla="*/ 189 h 685"/>
              <a:gd name="T40" fmla="*/ 557 w 1346"/>
              <a:gd name="T41" fmla="*/ 188 h 685"/>
              <a:gd name="T42" fmla="*/ 584 w 1346"/>
              <a:gd name="T43" fmla="*/ 191 h 685"/>
              <a:gd name="T44" fmla="*/ 611 w 1346"/>
              <a:gd name="T45" fmla="*/ 203 h 685"/>
              <a:gd name="T46" fmla="*/ 639 w 1346"/>
              <a:gd name="T47" fmla="*/ 206 h 685"/>
              <a:gd name="T48" fmla="*/ 666 w 1346"/>
              <a:gd name="T49" fmla="*/ 205 h 685"/>
              <a:gd name="T50" fmla="*/ 693 w 1346"/>
              <a:gd name="T51" fmla="*/ 210 h 685"/>
              <a:gd name="T52" fmla="*/ 720 w 1346"/>
              <a:gd name="T53" fmla="*/ 215 h 685"/>
              <a:gd name="T54" fmla="*/ 747 w 1346"/>
              <a:gd name="T55" fmla="*/ 213 h 685"/>
              <a:gd name="T56" fmla="*/ 775 w 1346"/>
              <a:gd name="T57" fmla="*/ 213 h 685"/>
              <a:gd name="T58" fmla="*/ 802 w 1346"/>
              <a:gd name="T59" fmla="*/ 214 h 685"/>
              <a:gd name="T60" fmla="*/ 829 w 1346"/>
              <a:gd name="T61" fmla="*/ 221 h 685"/>
              <a:gd name="T62" fmla="*/ 856 w 1346"/>
              <a:gd name="T63" fmla="*/ 224 h 685"/>
              <a:gd name="T64" fmla="*/ 883 w 1346"/>
              <a:gd name="T65" fmla="*/ 231 h 685"/>
              <a:gd name="T66" fmla="*/ 910 w 1346"/>
              <a:gd name="T67" fmla="*/ 232 h 685"/>
              <a:gd name="T68" fmla="*/ 938 w 1346"/>
              <a:gd name="T69" fmla="*/ 237 h 685"/>
              <a:gd name="T70" fmla="*/ 965 w 1346"/>
              <a:gd name="T71" fmla="*/ 237 h 685"/>
              <a:gd name="T72" fmla="*/ 992 w 1346"/>
              <a:gd name="T73" fmla="*/ 247 h 685"/>
              <a:gd name="T74" fmla="*/ 1019 w 1346"/>
              <a:gd name="T75" fmla="*/ 268 h 685"/>
              <a:gd name="T76" fmla="*/ 1046 w 1346"/>
              <a:gd name="T77" fmla="*/ 269 h 685"/>
              <a:gd name="T78" fmla="*/ 1074 w 1346"/>
              <a:gd name="T79" fmla="*/ 280 h 685"/>
              <a:gd name="T80" fmla="*/ 1101 w 1346"/>
              <a:gd name="T81" fmla="*/ 292 h 685"/>
              <a:gd name="T82" fmla="*/ 1128 w 1346"/>
              <a:gd name="T83" fmla="*/ 301 h 685"/>
              <a:gd name="T84" fmla="*/ 1155 w 1346"/>
              <a:gd name="T85" fmla="*/ 325 h 685"/>
              <a:gd name="T86" fmla="*/ 1182 w 1346"/>
              <a:gd name="T87" fmla="*/ 336 h 685"/>
              <a:gd name="T88" fmla="*/ 1210 w 1346"/>
              <a:gd name="T89" fmla="*/ 371 h 685"/>
              <a:gd name="T90" fmla="*/ 1237 w 1346"/>
              <a:gd name="T91" fmla="*/ 384 h 685"/>
              <a:gd name="T92" fmla="*/ 1264 w 1346"/>
              <a:gd name="T93" fmla="*/ 414 h 685"/>
              <a:gd name="T94" fmla="*/ 1291 w 1346"/>
              <a:gd name="T95" fmla="*/ 444 h 685"/>
              <a:gd name="T96" fmla="*/ 1318 w 1346"/>
              <a:gd name="T97" fmla="*/ 513 h 685"/>
              <a:gd name="T98" fmla="*/ 1346 w 1346"/>
              <a:gd name="T99" fmla="*/ 685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46" h="685">
                <a:moveTo>
                  <a:pt x="0" y="0"/>
                </a:moveTo>
                <a:lnTo>
                  <a:pt x="13" y="15"/>
                </a:lnTo>
                <a:lnTo>
                  <a:pt x="27" y="23"/>
                </a:lnTo>
                <a:lnTo>
                  <a:pt x="40" y="28"/>
                </a:lnTo>
                <a:lnTo>
                  <a:pt x="54" y="34"/>
                </a:lnTo>
                <a:lnTo>
                  <a:pt x="68" y="40"/>
                </a:lnTo>
                <a:lnTo>
                  <a:pt x="81" y="49"/>
                </a:lnTo>
                <a:lnTo>
                  <a:pt x="95" y="57"/>
                </a:lnTo>
                <a:lnTo>
                  <a:pt x="108" y="63"/>
                </a:lnTo>
                <a:lnTo>
                  <a:pt x="122" y="75"/>
                </a:lnTo>
                <a:lnTo>
                  <a:pt x="136" y="85"/>
                </a:lnTo>
                <a:lnTo>
                  <a:pt x="149" y="91"/>
                </a:lnTo>
                <a:lnTo>
                  <a:pt x="163" y="98"/>
                </a:lnTo>
                <a:lnTo>
                  <a:pt x="176" y="103"/>
                </a:lnTo>
                <a:lnTo>
                  <a:pt x="190" y="109"/>
                </a:lnTo>
                <a:lnTo>
                  <a:pt x="204" y="118"/>
                </a:lnTo>
                <a:lnTo>
                  <a:pt x="217" y="121"/>
                </a:lnTo>
                <a:lnTo>
                  <a:pt x="231" y="128"/>
                </a:lnTo>
                <a:lnTo>
                  <a:pt x="244" y="135"/>
                </a:lnTo>
                <a:lnTo>
                  <a:pt x="258" y="139"/>
                </a:lnTo>
                <a:lnTo>
                  <a:pt x="271" y="141"/>
                </a:lnTo>
                <a:lnTo>
                  <a:pt x="285" y="143"/>
                </a:lnTo>
                <a:lnTo>
                  <a:pt x="299" y="150"/>
                </a:lnTo>
                <a:lnTo>
                  <a:pt x="312" y="158"/>
                </a:lnTo>
                <a:lnTo>
                  <a:pt x="326" y="162"/>
                </a:lnTo>
                <a:lnTo>
                  <a:pt x="339" y="165"/>
                </a:lnTo>
                <a:lnTo>
                  <a:pt x="353" y="166"/>
                </a:lnTo>
                <a:lnTo>
                  <a:pt x="367" y="172"/>
                </a:lnTo>
                <a:lnTo>
                  <a:pt x="380" y="168"/>
                </a:lnTo>
                <a:lnTo>
                  <a:pt x="394" y="169"/>
                </a:lnTo>
                <a:lnTo>
                  <a:pt x="407" y="171"/>
                </a:lnTo>
                <a:lnTo>
                  <a:pt x="421" y="171"/>
                </a:lnTo>
                <a:lnTo>
                  <a:pt x="435" y="172"/>
                </a:lnTo>
                <a:lnTo>
                  <a:pt x="448" y="179"/>
                </a:lnTo>
                <a:lnTo>
                  <a:pt x="462" y="180"/>
                </a:lnTo>
                <a:lnTo>
                  <a:pt x="475" y="178"/>
                </a:lnTo>
                <a:lnTo>
                  <a:pt x="489" y="186"/>
                </a:lnTo>
                <a:lnTo>
                  <a:pt x="503" y="193"/>
                </a:lnTo>
                <a:lnTo>
                  <a:pt x="516" y="189"/>
                </a:lnTo>
                <a:lnTo>
                  <a:pt x="530" y="189"/>
                </a:lnTo>
                <a:lnTo>
                  <a:pt x="543" y="191"/>
                </a:lnTo>
                <a:lnTo>
                  <a:pt x="557" y="188"/>
                </a:lnTo>
                <a:lnTo>
                  <a:pt x="571" y="189"/>
                </a:lnTo>
                <a:lnTo>
                  <a:pt x="584" y="191"/>
                </a:lnTo>
                <a:lnTo>
                  <a:pt x="598" y="200"/>
                </a:lnTo>
                <a:lnTo>
                  <a:pt x="611" y="203"/>
                </a:lnTo>
                <a:lnTo>
                  <a:pt x="625" y="204"/>
                </a:lnTo>
                <a:lnTo>
                  <a:pt x="639" y="206"/>
                </a:lnTo>
                <a:lnTo>
                  <a:pt x="652" y="206"/>
                </a:lnTo>
                <a:lnTo>
                  <a:pt x="666" y="205"/>
                </a:lnTo>
                <a:lnTo>
                  <a:pt x="679" y="208"/>
                </a:lnTo>
                <a:lnTo>
                  <a:pt x="693" y="210"/>
                </a:lnTo>
                <a:lnTo>
                  <a:pt x="707" y="213"/>
                </a:lnTo>
                <a:lnTo>
                  <a:pt x="720" y="215"/>
                </a:lnTo>
                <a:lnTo>
                  <a:pt x="734" y="216"/>
                </a:lnTo>
                <a:lnTo>
                  <a:pt x="747" y="213"/>
                </a:lnTo>
                <a:lnTo>
                  <a:pt x="761" y="210"/>
                </a:lnTo>
                <a:lnTo>
                  <a:pt x="775" y="213"/>
                </a:lnTo>
                <a:lnTo>
                  <a:pt x="788" y="211"/>
                </a:lnTo>
                <a:lnTo>
                  <a:pt x="802" y="214"/>
                </a:lnTo>
                <a:lnTo>
                  <a:pt x="815" y="215"/>
                </a:lnTo>
                <a:lnTo>
                  <a:pt x="829" y="221"/>
                </a:lnTo>
                <a:lnTo>
                  <a:pt x="842" y="221"/>
                </a:lnTo>
                <a:lnTo>
                  <a:pt x="856" y="224"/>
                </a:lnTo>
                <a:lnTo>
                  <a:pt x="870" y="229"/>
                </a:lnTo>
                <a:lnTo>
                  <a:pt x="883" y="231"/>
                </a:lnTo>
                <a:lnTo>
                  <a:pt x="897" y="235"/>
                </a:lnTo>
                <a:lnTo>
                  <a:pt x="910" y="232"/>
                </a:lnTo>
                <a:lnTo>
                  <a:pt x="924" y="237"/>
                </a:lnTo>
                <a:lnTo>
                  <a:pt x="938" y="237"/>
                </a:lnTo>
                <a:lnTo>
                  <a:pt x="951" y="238"/>
                </a:lnTo>
                <a:lnTo>
                  <a:pt x="965" y="237"/>
                </a:lnTo>
                <a:lnTo>
                  <a:pt x="978" y="242"/>
                </a:lnTo>
                <a:lnTo>
                  <a:pt x="992" y="247"/>
                </a:lnTo>
                <a:lnTo>
                  <a:pt x="1006" y="253"/>
                </a:lnTo>
                <a:lnTo>
                  <a:pt x="1019" y="268"/>
                </a:lnTo>
                <a:lnTo>
                  <a:pt x="1033" y="268"/>
                </a:lnTo>
                <a:lnTo>
                  <a:pt x="1046" y="269"/>
                </a:lnTo>
                <a:lnTo>
                  <a:pt x="1060" y="270"/>
                </a:lnTo>
                <a:lnTo>
                  <a:pt x="1074" y="280"/>
                </a:lnTo>
                <a:lnTo>
                  <a:pt x="1087" y="288"/>
                </a:lnTo>
                <a:lnTo>
                  <a:pt x="1101" y="292"/>
                </a:lnTo>
                <a:lnTo>
                  <a:pt x="1114" y="300"/>
                </a:lnTo>
                <a:lnTo>
                  <a:pt x="1128" y="301"/>
                </a:lnTo>
                <a:lnTo>
                  <a:pt x="1142" y="318"/>
                </a:lnTo>
                <a:lnTo>
                  <a:pt x="1155" y="325"/>
                </a:lnTo>
                <a:lnTo>
                  <a:pt x="1169" y="332"/>
                </a:lnTo>
                <a:lnTo>
                  <a:pt x="1182" y="336"/>
                </a:lnTo>
                <a:lnTo>
                  <a:pt x="1196" y="352"/>
                </a:lnTo>
                <a:lnTo>
                  <a:pt x="1210" y="371"/>
                </a:lnTo>
                <a:lnTo>
                  <a:pt x="1223" y="371"/>
                </a:lnTo>
                <a:lnTo>
                  <a:pt x="1237" y="384"/>
                </a:lnTo>
                <a:lnTo>
                  <a:pt x="1250" y="397"/>
                </a:lnTo>
                <a:lnTo>
                  <a:pt x="1264" y="414"/>
                </a:lnTo>
                <a:lnTo>
                  <a:pt x="1278" y="424"/>
                </a:lnTo>
                <a:lnTo>
                  <a:pt x="1291" y="444"/>
                </a:lnTo>
                <a:lnTo>
                  <a:pt x="1305" y="477"/>
                </a:lnTo>
                <a:lnTo>
                  <a:pt x="1318" y="513"/>
                </a:lnTo>
                <a:lnTo>
                  <a:pt x="1332" y="570"/>
                </a:lnTo>
                <a:lnTo>
                  <a:pt x="1346" y="685"/>
                </a:lnTo>
              </a:path>
            </a:pathLst>
          </a:custGeom>
          <a:noFill/>
          <a:ln w="22225">
            <a:solidFill>
              <a:srgbClr val="55752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3" name="Freeform 23"/>
          <p:cNvSpPr>
            <a:spLocks/>
          </p:cNvSpPr>
          <p:nvPr/>
        </p:nvSpPr>
        <p:spPr bwMode="auto">
          <a:xfrm>
            <a:off x="1335087" y="1333500"/>
            <a:ext cx="7459663" cy="3570288"/>
          </a:xfrm>
          <a:custGeom>
            <a:avLst/>
            <a:gdLst>
              <a:gd name="T0" fmla="*/ 13 w 1346"/>
              <a:gd name="T1" fmla="*/ 11 h 644"/>
              <a:gd name="T2" fmla="*/ 40 w 1346"/>
              <a:gd name="T3" fmla="*/ 18 h 644"/>
              <a:gd name="T4" fmla="*/ 68 w 1346"/>
              <a:gd name="T5" fmla="*/ 36 h 644"/>
              <a:gd name="T6" fmla="*/ 95 w 1346"/>
              <a:gd name="T7" fmla="*/ 62 h 644"/>
              <a:gd name="T8" fmla="*/ 122 w 1346"/>
              <a:gd name="T9" fmla="*/ 86 h 644"/>
              <a:gd name="T10" fmla="*/ 149 w 1346"/>
              <a:gd name="T11" fmla="*/ 103 h 644"/>
              <a:gd name="T12" fmla="*/ 176 w 1346"/>
              <a:gd name="T13" fmla="*/ 127 h 644"/>
              <a:gd name="T14" fmla="*/ 204 w 1346"/>
              <a:gd name="T15" fmla="*/ 151 h 644"/>
              <a:gd name="T16" fmla="*/ 231 w 1346"/>
              <a:gd name="T17" fmla="*/ 163 h 644"/>
              <a:gd name="T18" fmla="*/ 258 w 1346"/>
              <a:gd name="T19" fmla="*/ 172 h 644"/>
              <a:gd name="T20" fmla="*/ 285 w 1346"/>
              <a:gd name="T21" fmla="*/ 193 h 644"/>
              <a:gd name="T22" fmla="*/ 312 w 1346"/>
              <a:gd name="T23" fmla="*/ 202 h 644"/>
              <a:gd name="T24" fmla="*/ 339 w 1346"/>
              <a:gd name="T25" fmla="*/ 209 h 644"/>
              <a:gd name="T26" fmla="*/ 367 w 1346"/>
              <a:gd name="T27" fmla="*/ 224 h 644"/>
              <a:gd name="T28" fmla="*/ 394 w 1346"/>
              <a:gd name="T29" fmla="*/ 221 h 644"/>
              <a:gd name="T30" fmla="*/ 421 w 1346"/>
              <a:gd name="T31" fmla="*/ 227 h 644"/>
              <a:gd name="T32" fmla="*/ 448 w 1346"/>
              <a:gd name="T33" fmla="*/ 232 h 644"/>
              <a:gd name="T34" fmla="*/ 475 w 1346"/>
              <a:gd name="T35" fmla="*/ 238 h 644"/>
              <a:gd name="T36" fmla="*/ 503 w 1346"/>
              <a:gd name="T37" fmla="*/ 238 h 644"/>
              <a:gd name="T38" fmla="*/ 530 w 1346"/>
              <a:gd name="T39" fmla="*/ 243 h 644"/>
              <a:gd name="T40" fmla="*/ 557 w 1346"/>
              <a:gd name="T41" fmla="*/ 257 h 644"/>
              <a:gd name="T42" fmla="*/ 584 w 1346"/>
              <a:gd name="T43" fmla="*/ 263 h 644"/>
              <a:gd name="T44" fmla="*/ 611 w 1346"/>
              <a:gd name="T45" fmla="*/ 265 h 644"/>
              <a:gd name="T46" fmla="*/ 639 w 1346"/>
              <a:gd name="T47" fmla="*/ 271 h 644"/>
              <a:gd name="T48" fmla="*/ 666 w 1346"/>
              <a:gd name="T49" fmla="*/ 275 h 644"/>
              <a:gd name="T50" fmla="*/ 693 w 1346"/>
              <a:gd name="T51" fmla="*/ 287 h 644"/>
              <a:gd name="T52" fmla="*/ 720 w 1346"/>
              <a:gd name="T53" fmla="*/ 292 h 644"/>
              <a:gd name="T54" fmla="*/ 747 w 1346"/>
              <a:gd name="T55" fmla="*/ 294 h 644"/>
              <a:gd name="T56" fmla="*/ 775 w 1346"/>
              <a:gd name="T57" fmla="*/ 293 h 644"/>
              <a:gd name="T58" fmla="*/ 802 w 1346"/>
              <a:gd name="T59" fmla="*/ 296 h 644"/>
              <a:gd name="T60" fmla="*/ 829 w 1346"/>
              <a:gd name="T61" fmla="*/ 300 h 644"/>
              <a:gd name="T62" fmla="*/ 856 w 1346"/>
              <a:gd name="T63" fmla="*/ 302 h 644"/>
              <a:gd name="T64" fmla="*/ 883 w 1346"/>
              <a:gd name="T65" fmla="*/ 305 h 644"/>
              <a:gd name="T66" fmla="*/ 910 w 1346"/>
              <a:gd name="T67" fmla="*/ 304 h 644"/>
              <a:gd name="T68" fmla="*/ 938 w 1346"/>
              <a:gd name="T69" fmla="*/ 308 h 644"/>
              <a:gd name="T70" fmla="*/ 965 w 1346"/>
              <a:gd name="T71" fmla="*/ 323 h 644"/>
              <a:gd name="T72" fmla="*/ 992 w 1346"/>
              <a:gd name="T73" fmla="*/ 333 h 644"/>
              <a:gd name="T74" fmla="*/ 1019 w 1346"/>
              <a:gd name="T75" fmla="*/ 333 h 644"/>
              <a:gd name="T76" fmla="*/ 1046 w 1346"/>
              <a:gd name="T77" fmla="*/ 338 h 644"/>
              <a:gd name="T78" fmla="*/ 1074 w 1346"/>
              <a:gd name="T79" fmla="*/ 363 h 644"/>
              <a:gd name="T80" fmla="*/ 1101 w 1346"/>
              <a:gd name="T81" fmla="*/ 367 h 644"/>
              <a:gd name="T82" fmla="*/ 1128 w 1346"/>
              <a:gd name="T83" fmla="*/ 374 h 644"/>
              <a:gd name="T84" fmla="*/ 1155 w 1346"/>
              <a:gd name="T85" fmla="*/ 390 h 644"/>
              <a:gd name="T86" fmla="*/ 1182 w 1346"/>
              <a:gd name="T87" fmla="*/ 398 h 644"/>
              <a:gd name="T88" fmla="*/ 1210 w 1346"/>
              <a:gd name="T89" fmla="*/ 409 h 644"/>
              <a:gd name="T90" fmla="*/ 1237 w 1346"/>
              <a:gd name="T91" fmla="*/ 431 h 644"/>
              <a:gd name="T92" fmla="*/ 1264 w 1346"/>
              <a:gd name="T93" fmla="*/ 463 h 644"/>
              <a:gd name="T94" fmla="*/ 1291 w 1346"/>
              <a:gd name="T95" fmla="*/ 485 h 644"/>
              <a:gd name="T96" fmla="*/ 1318 w 1346"/>
              <a:gd name="T97" fmla="*/ 537 h 644"/>
              <a:gd name="T98" fmla="*/ 1346 w 1346"/>
              <a:gd name="T99" fmla="*/ 644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46" h="644">
                <a:moveTo>
                  <a:pt x="0" y="0"/>
                </a:moveTo>
                <a:lnTo>
                  <a:pt x="13" y="11"/>
                </a:lnTo>
                <a:lnTo>
                  <a:pt x="27" y="15"/>
                </a:lnTo>
                <a:lnTo>
                  <a:pt x="40" y="18"/>
                </a:lnTo>
                <a:lnTo>
                  <a:pt x="54" y="25"/>
                </a:lnTo>
                <a:lnTo>
                  <a:pt x="68" y="36"/>
                </a:lnTo>
                <a:lnTo>
                  <a:pt x="81" y="50"/>
                </a:lnTo>
                <a:lnTo>
                  <a:pt x="95" y="62"/>
                </a:lnTo>
                <a:lnTo>
                  <a:pt x="108" y="75"/>
                </a:lnTo>
                <a:lnTo>
                  <a:pt x="122" y="86"/>
                </a:lnTo>
                <a:lnTo>
                  <a:pt x="136" y="94"/>
                </a:lnTo>
                <a:lnTo>
                  <a:pt x="149" y="103"/>
                </a:lnTo>
                <a:lnTo>
                  <a:pt x="163" y="113"/>
                </a:lnTo>
                <a:lnTo>
                  <a:pt x="176" y="127"/>
                </a:lnTo>
                <a:lnTo>
                  <a:pt x="190" y="139"/>
                </a:lnTo>
                <a:lnTo>
                  <a:pt x="204" y="151"/>
                </a:lnTo>
                <a:lnTo>
                  <a:pt x="217" y="156"/>
                </a:lnTo>
                <a:lnTo>
                  <a:pt x="231" y="163"/>
                </a:lnTo>
                <a:lnTo>
                  <a:pt x="244" y="170"/>
                </a:lnTo>
                <a:lnTo>
                  <a:pt x="258" y="172"/>
                </a:lnTo>
                <a:lnTo>
                  <a:pt x="271" y="195"/>
                </a:lnTo>
                <a:lnTo>
                  <a:pt x="285" y="193"/>
                </a:lnTo>
                <a:lnTo>
                  <a:pt x="299" y="196"/>
                </a:lnTo>
                <a:lnTo>
                  <a:pt x="312" y="202"/>
                </a:lnTo>
                <a:lnTo>
                  <a:pt x="326" y="203"/>
                </a:lnTo>
                <a:lnTo>
                  <a:pt x="339" y="209"/>
                </a:lnTo>
                <a:lnTo>
                  <a:pt x="353" y="217"/>
                </a:lnTo>
                <a:lnTo>
                  <a:pt x="367" y="224"/>
                </a:lnTo>
                <a:lnTo>
                  <a:pt x="380" y="224"/>
                </a:lnTo>
                <a:lnTo>
                  <a:pt x="394" y="221"/>
                </a:lnTo>
                <a:lnTo>
                  <a:pt x="407" y="223"/>
                </a:lnTo>
                <a:lnTo>
                  <a:pt x="421" y="227"/>
                </a:lnTo>
                <a:lnTo>
                  <a:pt x="435" y="229"/>
                </a:lnTo>
                <a:lnTo>
                  <a:pt x="448" y="232"/>
                </a:lnTo>
                <a:lnTo>
                  <a:pt x="462" y="236"/>
                </a:lnTo>
                <a:lnTo>
                  <a:pt x="475" y="238"/>
                </a:lnTo>
                <a:lnTo>
                  <a:pt x="489" y="237"/>
                </a:lnTo>
                <a:lnTo>
                  <a:pt x="503" y="238"/>
                </a:lnTo>
                <a:lnTo>
                  <a:pt x="516" y="239"/>
                </a:lnTo>
                <a:lnTo>
                  <a:pt x="530" y="243"/>
                </a:lnTo>
                <a:lnTo>
                  <a:pt x="543" y="254"/>
                </a:lnTo>
                <a:lnTo>
                  <a:pt x="557" y="257"/>
                </a:lnTo>
                <a:lnTo>
                  <a:pt x="571" y="258"/>
                </a:lnTo>
                <a:lnTo>
                  <a:pt x="584" y="263"/>
                </a:lnTo>
                <a:lnTo>
                  <a:pt x="598" y="265"/>
                </a:lnTo>
                <a:lnTo>
                  <a:pt x="611" y="265"/>
                </a:lnTo>
                <a:lnTo>
                  <a:pt x="625" y="266"/>
                </a:lnTo>
                <a:lnTo>
                  <a:pt x="639" y="271"/>
                </a:lnTo>
                <a:lnTo>
                  <a:pt x="652" y="272"/>
                </a:lnTo>
                <a:lnTo>
                  <a:pt x="666" y="275"/>
                </a:lnTo>
                <a:lnTo>
                  <a:pt x="679" y="282"/>
                </a:lnTo>
                <a:lnTo>
                  <a:pt x="693" y="287"/>
                </a:lnTo>
                <a:lnTo>
                  <a:pt x="707" y="292"/>
                </a:lnTo>
                <a:lnTo>
                  <a:pt x="720" y="292"/>
                </a:lnTo>
                <a:lnTo>
                  <a:pt x="734" y="292"/>
                </a:lnTo>
                <a:lnTo>
                  <a:pt x="747" y="294"/>
                </a:lnTo>
                <a:lnTo>
                  <a:pt x="761" y="293"/>
                </a:lnTo>
                <a:lnTo>
                  <a:pt x="775" y="293"/>
                </a:lnTo>
                <a:lnTo>
                  <a:pt x="788" y="293"/>
                </a:lnTo>
                <a:lnTo>
                  <a:pt x="802" y="296"/>
                </a:lnTo>
                <a:lnTo>
                  <a:pt x="815" y="304"/>
                </a:lnTo>
                <a:lnTo>
                  <a:pt x="829" y="300"/>
                </a:lnTo>
                <a:lnTo>
                  <a:pt x="842" y="301"/>
                </a:lnTo>
                <a:lnTo>
                  <a:pt x="856" y="302"/>
                </a:lnTo>
                <a:lnTo>
                  <a:pt x="870" y="304"/>
                </a:lnTo>
                <a:lnTo>
                  <a:pt x="883" y="305"/>
                </a:lnTo>
                <a:lnTo>
                  <a:pt x="897" y="307"/>
                </a:lnTo>
                <a:lnTo>
                  <a:pt x="910" y="304"/>
                </a:lnTo>
                <a:lnTo>
                  <a:pt x="924" y="307"/>
                </a:lnTo>
                <a:lnTo>
                  <a:pt x="938" y="308"/>
                </a:lnTo>
                <a:lnTo>
                  <a:pt x="951" y="321"/>
                </a:lnTo>
                <a:lnTo>
                  <a:pt x="965" y="323"/>
                </a:lnTo>
                <a:lnTo>
                  <a:pt x="978" y="329"/>
                </a:lnTo>
                <a:lnTo>
                  <a:pt x="992" y="333"/>
                </a:lnTo>
                <a:lnTo>
                  <a:pt x="1006" y="332"/>
                </a:lnTo>
                <a:lnTo>
                  <a:pt x="1019" y="333"/>
                </a:lnTo>
                <a:lnTo>
                  <a:pt x="1033" y="331"/>
                </a:lnTo>
                <a:lnTo>
                  <a:pt x="1046" y="338"/>
                </a:lnTo>
                <a:lnTo>
                  <a:pt x="1060" y="354"/>
                </a:lnTo>
                <a:lnTo>
                  <a:pt x="1074" y="363"/>
                </a:lnTo>
                <a:lnTo>
                  <a:pt x="1087" y="366"/>
                </a:lnTo>
                <a:lnTo>
                  <a:pt x="1101" y="367"/>
                </a:lnTo>
                <a:lnTo>
                  <a:pt x="1114" y="372"/>
                </a:lnTo>
                <a:lnTo>
                  <a:pt x="1128" y="374"/>
                </a:lnTo>
                <a:lnTo>
                  <a:pt x="1142" y="385"/>
                </a:lnTo>
                <a:lnTo>
                  <a:pt x="1155" y="390"/>
                </a:lnTo>
                <a:lnTo>
                  <a:pt x="1169" y="394"/>
                </a:lnTo>
                <a:lnTo>
                  <a:pt x="1182" y="398"/>
                </a:lnTo>
                <a:lnTo>
                  <a:pt x="1196" y="402"/>
                </a:lnTo>
                <a:lnTo>
                  <a:pt x="1210" y="409"/>
                </a:lnTo>
                <a:lnTo>
                  <a:pt x="1223" y="423"/>
                </a:lnTo>
                <a:lnTo>
                  <a:pt x="1237" y="431"/>
                </a:lnTo>
                <a:lnTo>
                  <a:pt x="1250" y="443"/>
                </a:lnTo>
                <a:lnTo>
                  <a:pt x="1264" y="463"/>
                </a:lnTo>
                <a:lnTo>
                  <a:pt x="1278" y="472"/>
                </a:lnTo>
                <a:lnTo>
                  <a:pt x="1291" y="485"/>
                </a:lnTo>
                <a:lnTo>
                  <a:pt x="1305" y="510"/>
                </a:lnTo>
                <a:lnTo>
                  <a:pt x="1318" y="537"/>
                </a:lnTo>
                <a:lnTo>
                  <a:pt x="1332" y="591"/>
                </a:lnTo>
                <a:lnTo>
                  <a:pt x="1346" y="644"/>
                </a:lnTo>
              </a:path>
            </a:pathLst>
          </a:custGeom>
          <a:noFill/>
          <a:ln w="22225">
            <a:solidFill>
              <a:srgbClr val="E37E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5" name="Rectangle 25"/>
          <p:cNvSpPr>
            <a:spLocks noChangeArrowheads="1"/>
          </p:cNvSpPr>
          <p:nvPr/>
        </p:nvSpPr>
        <p:spPr bwMode="auto">
          <a:xfrm>
            <a:off x="7331075" y="979488"/>
            <a:ext cx="5127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b="1" smtClean="0">
                <a:solidFill>
                  <a:srgbClr val="000000"/>
                </a:solidFill>
              </a:rPr>
              <a:t>1940</a:t>
            </a:r>
            <a:endParaRPr lang="en-US" altLang="en-US" b="1" smtClean="0">
              <a:solidFill>
                <a:prstClr val="black"/>
              </a:solidFill>
            </a:endParaRPr>
          </a:p>
        </p:txBody>
      </p:sp>
      <p:sp>
        <p:nvSpPr>
          <p:cNvPr id="26" name="Rectangle 26"/>
          <p:cNvSpPr>
            <a:spLocks noChangeArrowheads="1"/>
          </p:cNvSpPr>
          <p:nvPr/>
        </p:nvSpPr>
        <p:spPr bwMode="auto">
          <a:xfrm>
            <a:off x="7331075" y="1893888"/>
            <a:ext cx="5127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b="1" smtClean="0">
                <a:solidFill>
                  <a:srgbClr val="000000"/>
                </a:solidFill>
              </a:rPr>
              <a:t>1950</a:t>
            </a:r>
            <a:endParaRPr lang="en-US" altLang="en-US" b="1" smtClean="0">
              <a:solidFill>
                <a:prstClr val="black"/>
              </a:solidFill>
            </a:endParaRPr>
          </a:p>
        </p:txBody>
      </p:sp>
      <p:sp>
        <p:nvSpPr>
          <p:cNvPr id="27" name="Rectangle 27"/>
          <p:cNvSpPr>
            <a:spLocks noChangeArrowheads="1"/>
          </p:cNvSpPr>
          <p:nvPr/>
        </p:nvSpPr>
        <p:spPr bwMode="auto">
          <a:xfrm>
            <a:off x="7331075" y="2808288"/>
            <a:ext cx="5127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b="1" smtClean="0">
                <a:solidFill>
                  <a:srgbClr val="000000"/>
                </a:solidFill>
              </a:rPr>
              <a:t>1960</a:t>
            </a:r>
            <a:endParaRPr lang="en-US" altLang="en-US" b="1" smtClean="0">
              <a:solidFill>
                <a:prstClr val="black"/>
              </a:solidFill>
            </a:endParaRPr>
          </a:p>
        </p:txBody>
      </p:sp>
      <p:sp>
        <p:nvSpPr>
          <p:cNvPr id="28" name="Rectangle 28"/>
          <p:cNvSpPr>
            <a:spLocks noChangeArrowheads="1"/>
          </p:cNvSpPr>
          <p:nvPr/>
        </p:nvSpPr>
        <p:spPr bwMode="auto">
          <a:xfrm>
            <a:off x="7331075" y="3529013"/>
            <a:ext cx="5127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b="1" smtClean="0">
                <a:solidFill>
                  <a:srgbClr val="000000"/>
                </a:solidFill>
              </a:rPr>
              <a:t>1970</a:t>
            </a:r>
            <a:endParaRPr lang="en-US" altLang="en-US" b="1" smtClean="0">
              <a:solidFill>
                <a:prstClr val="black"/>
              </a:solidFill>
            </a:endParaRPr>
          </a:p>
        </p:txBody>
      </p:sp>
      <p:sp>
        <p:nvSpPr>
          <p:cNvPr id="30" name="Line 30"/>
          <p:cNvSpPr>
            <a:spLocks noChangeShapeType="1"/>
          </p:cNvSpPr>
          <p:nvPr/>
        </p:nvSpPr>
        <p:spPr bwMode="auto">
          <a:xfrm flipV="1">
            <a:off x="1114425" y="712788"/>
            <a:ext cx="0" cy="510540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1" name="Line 31"/>
          <p:cNvSpPr>
            <a:spLocks noChangeShapeType="1"/>
          </p:cNvSpPr>
          <p:nvPr/>
        </p:nvSpPr>
        <p:spPr bwMode="auto">
          <a:xfrm flipH="1">
            <a:off x="1019175" y="5668963"/>
            <a:ext cx="95250"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2" name="Rectangle 32"/>
          <p:cNvSpPr>
            <a:spLocks noChangeArrowheads="1"/>
          </p:cNvSpPr>
          <p:nvPr/>
        </p:nvSpPr>
        <p:spPr bwMode="auto">
          <a:xfrm>
            <a:off x="847725" y="5551488"/>
            <a:ext cx="2381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0</a:t>
            </a:r>
            <a:endParaRPr lang="en-US" altLang="en-US" smtClean="0">
              <a:solidFill>
                <a:prstClr val="black"/>
              </a:solidFill>
            </a:endParaRPr>
          </a:p>
        </p:txBody>
      </p:sp>
      <p:sp>
        <p:nvSpPr>
          <p:cNvPr id="33" name="Line 33"/>
          <p:cNvSpPr>
            <a:spLocks noChangeShapeType="1"/>
          </p:cNvSpPr>
          <p:nvPr/>
        </p:nvSpPr>
        <p:spPr bwMode="auto">
          <a:xfrm flipH="1">
            <a:off x="1019175" y="4710113"/>
            <a:ext cx="95250"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4" name="Rectangle 34"/>
          <p:cNvSpPr>
            <a:spLocks noChangeArrowheads="1"/>
          </p:cNvSpPr>
          <p:nvPr/>
        </p:nvSpPr>
        <p:spPr bwMode="auto">
          <a:xfrm>
            <a:off x="720725" y="4587875"/>
            <a:ext cx="3714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20</a:t>
            </a:r>
            <a:endParaRPr lang="en-US" altLang="en-US" smtClean="0">
              <a:solidFill>
                <a:prstClr val="black"/>
              </a:solidFill>
            </a:endParaRPr>
          </a:p>
        </p:txBody>
      </p:sp>
      <p:sp>
        <p:nvSpPr>
          <p:cNvPr id="35" name="Line 35"/>
          <p:cNvSpPr>
            <a:spLocks noChangeShapeType="1"/>
          </p:cNvSpPr>
          <p:nvPr/>
        </p:nvSpPr>
        <p:spPr bwMode="auto">
          <a:xfrm flipH="1">
            <a:off x="1019175" y="3744913"/>
            <a:ext cx="95250"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6" name="Rectangle 36"/>
          <p:cNvSpPr>
            <a:spLocks noChangeArrowheads="1"/>
          </p:cNvSpPr>
          <p:nvPr/>
        </p:nvSpPr>
        <p:spPr bwMode="auto">
          <a:xfrm>
            <a:off x="720725" y="3629025"/>
            <a:ext cx="3714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40</a:t>
            </a:r>
            <a:endParaRPr lang="en-US" altLang="en-US" smtClean="0">
              <a:solidFill>
                <a:prstClr val="black"/>
              </a:solidFill>
            </a:endParaRPr>
          </a:p>
        </p:txBody>
      </p:sp>
      <p:sp>
        <p:nvSpPr>
          <p:cNvPr id="37" name="Line 37"/>
          <p:cNvSpPr>
            <a:spLocks noChangeShapeType="1"/>
          </p:cNvSpPr>
          <p:nvPr/>
        </p:nvSpPr>
        <p:spPr bwMode="auto">
          <a:xfrm flipH="1">
            <a:off x="1019175" y="2779713"/>
            <a:ext cx="95250"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38" name="Rectangle 38"/>
          <p:cNvSpPr>
            <a:spLocks noChangeArrowheads="1"/>
          </p:cNvSpPr>
          <p:nvPr/>
        </p:nvSpPr>
        <p:spPr bwMode="auto">
          <a:xfrm>
            <a:off x="720725" y="2663825"/>
            <a:ext cx="3714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60</a:t>
            </a:r>
            <a:endParaRPr lang="en-US" altLang="en-US" smtClean="0">
              <a:solidFill>
                <a:prstClr val="black"/>
              </a:solidFill>
            </a:endParaRPr>
          </a:p>
        </p:txBody>
      </p:sp>
      <p:sp>
        <p:nvSpPr>
          <p:cNvPr id="39" name="Line 39"/>
          <p:cNvSpPr>
            <a:spLocks noChangeShapeType="1"/>
          </p:cNvSpPr>
          <p:nvPr/>
        </p:nvSpPr>
        <p:spPr bwMode="auto">
          <a:xfrm flipH="1">
            <a:off x="1019175" y="1820863"/>
            <a:ext cx="95250"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0" name="Rectangle 40"/>
          <p:cNvSpPr>
            <a:spLocks noChangeArrowheads="1"/>
          </p:cNvSpPr>
          <p:nvPr/>
        </p:nvSpPr>
        <p:spPr bwMode="auto">
          <a:xfrm>
            <a:off x="720725" y="1700213"/>
            <a:ext cx="3714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80</a:t>
            </a:r>
            <a:endParaRPr lang="en-US" altLang="en-US" smtClean="0">
              <a:solidFill>
                <a:prstClr val="black"/>
              </a:solidFill>
            </a:endParaRPr>
          </a:p>
        </p:txBody>
      </p:sp>
      <p:sp>
        <p:nvSpPr>
          <p:cNvPr id="41" name="Line 41"/>
          <p:cNvSpPr>
            <a:spLocks noChangeShapeType="1"/>
          </p:cNvSpPr>
          <p:nvPr/>
        </p:nvSpPr>
        <p:spPr bwMode="auto">
          <a:xfrm flipH="1">
            <a:off x="1019175" y="857250"/>
            <a:ext cx="95250"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2" name="Rectangle 42"/>
          <p:cNvSpPr>
            <a:spLocks noChangeArrowheads="1"/>
          </p:cNvSpPr>
          <p:nvPr/>
        </p:nvSpPr>
        <p:spPr bwMode="auto">
          <a:xfrm>
            <a:off x="593725" y="741363"/>
            <a:ext cx="5048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100</a:t>
            </a:r>
            <a:endParaRPr lang="en-US" altLang="en-US" smtClean="0">
              <a:solidFill>
                <a:prstClr val="black"/>
              </a:solidFill>
            </a:endParaRPr>
          </a:p>
        </p:txBody>
      </p:sp>
      <p:sp>
        <p:nvSpPr>
          <p:cNvPr id="44" name="Line 44"/>
          <p:cNvSpPr>
            <a:spLocks noChangeShapeType="1"/>
          </p:cNvSpPr>
          <p:nvPr/>
        </p:nvSpPr>
        <p:spPr bwMode="auto">
          <a:xfrm>
            <a:off x="1114425" y="5818188"/>
            <a:ext cx="7824788" cy="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5" name="Line 45"/>
          <p:cNvSpPr>
            <a:spLocks noChangeShapeType="1"/>
          </p:cNvSpPr>
          <p:nvPr/>
        </p:nvSpPr>
        <p:spPr bwMode="auto">
          <a:xfrm>
            <a:off x="1257300" y="5818188"/>
            <a:ext cx="0" cy="8890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6" name="Rectangle 46"/>
          <p:cNvSpPr>
            <a:spLocks noChangeArrowheads="1"/>
          </p:cNvSpPr>
          <p:nvPr/>
        </p:nvSpPr>
        <p:spPr bwMode="auto">
          <a:xfrm>
            <a:off x="1196975" y="5956300"/>
            <a:ext cx="2381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0</a:t>
            </a:r>
            <a:endParaRPr lang="en-US" altLang="en-US" smtClean="0">
              <a:solidFill>
                <a:prstClr val="black"/>
              </a:solidFill>
            </a:endParaRPr>
          </a:p>
        </p:txBody>
      </p:sp>
      <p:sp>
        <p:nvSpPr>
          <p:cNvPr id="47" name="Line 47"/>
          <p:cNvSpPr>
            <a:spLocks noChangeShapeType="1"/>
          </p:cNvSpPr>
          <p:nvPr/>
        </p:nvSpPr>
        <p:spPr bwMode="auto">
          <a:xfrm>
            <a:off x="2765425" y="5818188"/>
            <a:ext cx="0" cy="8890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48" name="Rectangle 48"/>
          <p:cNvSpPr>
            <a:spLocks noChangeArrowheads="1"/>
          </p:cNvSpPr>
          <p:nvPr/>
        </p:nvSpPr>
        <p:spPr bwMode="auto">
          <a:xfrm>
            <a:off x="2638425" y="5956300"/>
            <a:ext cx="3714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20</a:t>
            </a:r>
            <a:endParaRPr lang="en-US" altLang="en-US" smtClean="0">
              <a:solidFill>
                <a:prstClr val="black"/>
              </a:solidFill>
            </a:endParaRPr>
          </a:p>
        </p:txBody>
      </p:sp>
      <p:sp>
        <p:nvSpPr>
          <p:cNvPr id="49" name="Line 49"/>
          <p:cNvSpPr>
            <a:spLocks noChangeShapeType="1"/>
          </p:cNvSpPr>
          <p:nvPr/>
        </p:nvSpPr>
        <p:spPr bwMode="auto">
          <a:xfrm>
            <a:off x="4271962" y="5818188"/>
            <a:ext cx="0" cy="8890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0" name="Rectangle 50"/>
          <p:cNvSpPr>
            <a:spLocks noChangeArrowheads="1"/>
          </p:cNvSpPr>
          <p:nvPr/>
        </p:nvSpPr>
        <p:spPr bwMode="auto">
          <a:xfrm>
            <a:off x="4144962" y="5956300"/>
            <a:ext cx="3714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40</a:t>
            </a:r>
            <a:endParaRPr lang="en-US" altLang="en-US" smtClean="0">
              <a:solidFill>
                <a:prstClr val="black"/>
              </a:solidFill>
            </a:endParaRPr>
          </a:p>
        </p:txBody>
      </p:sp>
      <p:sp>
        <p:nvSpPr>
          <p:cNvPr id="51" name="Line 51"/>
          <p:cNvSpPr>
            <a:spLocks noChangeShapeType="1"/>
          </p:cNvSpPr>
          <p:nvPr/>
        </p:nvSpPr>
        <p:spPr bwMode="auto">
          <a:xfrm>
            <a:off x="5780088" y="5818188"/>
            <a:ext cx="0" cy="8890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2" name="Rectangle 52"/>
          <p:cNvSpPr>
            <a:spLocks noChangeArrowheads="1"/>
          </p:cNvSpPr>
          <p:nvPr/>
        </p:nvSpPr>
        <p:spPr bwMode="auto">
          <a:xfrm>
            <a:off x="5653088" y="5956300"/>
            <a:ext cx="3714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60</a:t>
            </a:r>
            <a:endParaRPr lang="en-US" altLang="en-US" smtClean="0">
              <a:solidFill>
                <a:prstClr val="black"/>
              </a:solidFill>
            </a:endParaRPr>
          </a:p>
        </p:txBody>
      </p:sp>
      <p:sp>
        <p:nvSpPr>
          <p:cNvPr id="53" name="Line 53"/>
          <p:cNvSpPr>
            <a:spLocks noChangeShapeType="1"/>
          </p:cNvSpPr>
          <p:nvPr/>
        </p:nvSpPr>
        <p:spPr bwMode="auto">
          <a:xfrm>
            <a:off x="7288213" y="5818188"/>
            <a:ext cx="0" cy="8890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4" name="Rectangle 54"/>
          <p:cNvSpPr>
            <a:spLocks noChangeArrowheads="1"/>
          </p:cNvSpPr>
          <p:nvPr/>
        </p:nvSpPr>
        <p:spPr bwMode="auto">
          <a:xfrm>
            <a:off x="7159625" y="5956300"/>
            <a:ext cx="3714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80</a:t>
            </a:r>
            <a:endParaRPr lang="en-US" altLang="en-US" smtClean="0">
              <a:solidFill>
                <a:prstClr val="black"/>
              </a:solidFill>
            </a:endParaRPr>
          </a:p>
        </p:txBody>
      </p:sp>
      <p:sp>
        <p:nvSpPr>
          <p:cNvPr id="55" name="Line 55"/>
          <p:cNvSpPr>
            <a:spLocks noChangeShapeType="1"/>
          </p:cNvSpPr>
          <p:nvPr/>
        </p:nvSpPr>
        <p:spPr bwMode="auto">
          <a:xfrm>
            <a:off x="8794750" y="5818188"/>
            <a:ext cx="0" cy="88900"/>
          </a:xfrm>
          <a:prstGeom prst="line">
            <a:avLst/>
          </a:prstGeom>
          <a:noFill/>
          <a:ln w="11113">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56" name="Rectangle 56"/>
          <p:cNvSpPr>
            <a:spLocks noChangeArrowheads="1"/>
          </p:cNvSpPr>
          <p:nvPr/>
        </p:nvSpPr>
        <p:spPr bwMode="auto">
          <a:xfrm>
            <a:off x="8605838" y="5956300"/>
            <a:ext cx="5048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100</a:t>
            </a:r>
            <a:endParaRPr lang="en-US" altLang="en-US" smtClean="0">
              <a:solidFill>
                <a:prstClr val="black"/>
              </a:solidFill>
            </a:endParaRPr>
          </a:p>
        </p:txBody>
      </p:sp>
      <p:sp>
        <p:nvSpPr>
          <p:cNvPr id="57" name="Rectangle 57"/>
          <p:cNvSpPr>
            <a:spLocks noChangeArrowheads="1"/>
          </p:cNvSpPr>
          <p:nvPr/>
        </p:nvSpPr>
        <p:spPr bwMode="auto">
          <a:xfrm>
            <a:off x="2051050" y="6249988"/>
            <a:ext cx="6289676"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mtClean="0">
                <a:solidFill>
                  <a:srgbClr val="000000"/>
                </a:solidFill>
              </a:rPr>
              <a:t>Parent Income Percentile (conditional on positive income)</a:t>
            </a:r>
            <a:endParaRPr lang="en-US" altLang="en-US" smtClean="0">
              <a:solidFill>
                <a:prstClr val="black"/>
              </a:solidFill>
            </a:endParaRPr>
          </a:p>
        </p:txBody>
      </p:sp>
      <p:sp>
        <p:nvSpPr>
          <p:cNvPr id="58" name="Rectangle 58"/>
          <p:cNvSpPr>
            <a:spLocks noChangeArrowheads="1"/>
          </p:cNvSpPr>
          <p:nvPr/>
        </p:nvSpPr>
        <p:spPr bwMode="auto">
          <a:xfrm>
            <a:off x="4981575" y="303213"/>
            <a:ext cx="238125" cy="44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500" smtClean="0">
                <a:solidFill>
                  <a:srgbClr val="1E2D53"/>
                </a:solidFill>
              </a:rPr>
              <a:t> </a:t>
            </a:r>
            <a:endParaRPr lang="en-US" altLang="en-US" smtClean="0">
              <a:solidFill>
                <a:prstClr val="black"/>
              </a:solidFill>
            </a:endParaRPr>
          </a:p>
        </p:txBody>
      </p:sp>
      <p:sp>
        <p:nvSpPr>
          <p:cNvPr id="64" name="TextBox 63"/>
          <p:cNvSpPr txBox="1"/>
          <p:nvPr/>
        </p:nvSpPr>
        <p:spPr>
          <a:xfrm>
            <a:off x="291736" y="39469"/>
            <a:ext cx="8699864" cy="646331"/>
          </a:xfrm>
          <a:prstGeom prst="rect">
            <a:avLst/>
          </a:prstGeom>
          <a:noFill/>
        </p:spPr>
        <p:txBody>
          <a:bodyPr wrap="square" rtlCol="0">
            <a:spAutoFit/>
          </a:bodyPr>
          <a:lstStyle/>
          <a:p>
            <a:pPr algn="ctr" defTabSz="457200" fontAlgn="base">
              <a:spcBef>
                <a:spcPct val="0"/>
              </a:spcBef>
              <a:spcAft>
                <a:spcPct val="0"/>
              </a:spcAft>
            </a:pPr>
            <a:r>
              <a:rPr lang="en-US" b="1" dirty="0">
                <a:solidFill>
                  <a:srgbClr val="1E2D53"/>
                </a:solidFill>
                <a:latin typeface="Arial" pitchFamily="34" charset="0"/>
                <a:cs typeface="Arial" pitchFamily="34" charset="0"/>
              </a:rPr>
              <a:t>Percent of Children Earning More than their Parents</a:t>
            </a:r>
          </a:p>
          <a:p>
            <a:pPr algn="ctr" defTabSz="457200" fontAlgn="base">
              <a:spcBef>
                <a:spcPct val="0"/>
              </a:spcBef>
              <a:spcAft>
                <a:spcPct val="0"/>
              </a:spcAft>
            </a:pPr>
            <a:r>
              <a:rPr lang="en-US" dirty="0" smtClean="0">
                <a:solidFill>
                  <a:srgbClr val="1E2D53"/>
                </a:solidFill>
                <a:latin typeface="Arial" pitchFamily="34" charset="0"/>
                <a:cs typeface="Arial" pitchFamily="34" charset="0"/>
              </a:rPr>
              <a:t>By </a:t>
            </a:r>
            <a:r>
              <a:rPr lang="en-US" dirty="0">
                <a:solidFill>
                  <a:srgbClr val="1E2D53"/>
                </a:solidFill>
                <a:latin typeface="Arial" pitchFamily="34" charset="0"/>
                <a:cs typeface="Arial" pitchFamily="34" charset="0"/>
              </a:rPr>
              <a:t>Parent Income Percentile</a:t>
            </a:r>
          </a:p>
        </p:txBody>
      </p:sp>
      <p:sp>
        <p:nvSpPr>
          <p:cNvPr id="59" name="Rectangle 9109"/>
          <p:cNvSpPr>
            <a:spLocks noChangeArrowheads="1"/>
          </p:cNvSpPr>
          <p:nvPr/>
        </p:nvSpPr>
        <p:spPr bwMode="auto">
          <a:xfrm rot="16200000">
            <a:off x="-2186782" y="2994818"/>
            <a:ext cx="525938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solidFill>
                  <a:srgbClr val="000000"/>
                </a:solidFill>
              </a:rPr>
              <a:t>Pct. of Children Earning more than their Parents</a:t>
            </a:r>
            <a:endParaRPr lang="en-US" altLang="en-US" dirty="0">
              <a:solidFill>
                <a:prstClr val="black"/>
              </a:solidFill>
            </a:endParaRPr>
          </a:p>
        </p:txBody>
      </p:sp>
    </p:spTree>
    <p:extLst>
      <p:ext uri="{BB962C8B-B14F-4D97-AF65-F5344CB8AC3E}">
        <p14:creationId xmlns:p14="http://schemas.microsoft.com/office/powerpoint/2010/main" val="38607959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ildhood Exposure Effects"/>
          <p:cNvPicPr>
            <a:picLocks noChangeAspect="1" noChangeArrowheads="1"/>
          </p:cNvPicPr>
          <p:nvPr/>
        </p:nvPicPr>
        <p:blipFill rotWithShape="1">
          <a:blip r:embed="rId2">
            <a:extLst>
              <a:ext uri="{28A0092B-C50C-407E-A947-70E740481C1C}">
                <a14:useLocalDpi xmlns:a14="http://schemas.microsoft.com/office/drawing/2010/main" val="0"/>
              </a:ext>
            </a:extLst>
          </a:blip>
          <a:srcRect l="7921" t="3177" r="4502" b="3040"/>
          <a:stretch/>
        </p:blipFill>
        <p:spPr bwMode="auto">
          <a:xfrm>
            <a:off x="-22489" y="1524000"/>
            <a:ext cx="9135811" cy="51004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2000" y="609600"/>
            <a:ext cx="3996992" cy="369332"/>
          </a:xfrm>
          <a:prstGeom prst="rect">
            <a:avLst/>
          </a:prstGeom>
          <a:noFill/>
        </p:spPr>
        <p:txBody>
          <a:bodyPr wrap="none" rtlCol="0">
            <a:spAutoFit/>
          </a:bodyPr>
          <a:lstStyle/>
          <a:p>
            <a:pPr defTabSz="914305"/>
            <a:r>
              <a:rPr lang="en-US" dirty="0" smtClean="0">
                <a:solidFill>
                  <a:prstClr val="black"/>
                </a:solidFill>
              </a:rPr>
              <a:t>Equality of Opportunity Project, </a:t>
            </a:r>
            <a:r>
              <a:rPr lang="en-US" dirty="0" err="1" smtClean="0">
                <a:solidFill>
                  <a:prstClr val="black"/>
                </a:solidFill>
              </a:rPr>
              <a:t>Rej</a:t>
            </a:r>
            <a:r>
              <a:rPr lang="en-US" dirty="0" smtClean="0">
                <a:solidFill>
                  <a:prstClr val="black"/>
                </a:solidFill>
              </a:rPr>
              <a:t> Jetty</a:t>
            </a:r>
            <a:endParaRPr lang="en-US" dirty="0">
              <a:solidFill>
                <a:prstClr val="black"/>
              </a:solidFill>
            </a:endParaRPr>
          </a:p>
        </p:txBody>
      </p:sp>
    </p:spTree>
    <p:extLst>
      <p:ext uri="{BB962C8B-B14F-4D97-AF65-F5344CB8AC3E}">
        <p14:creationId xmlns:p14="http://schemas.microsoft.com/office/powerpoint/2010/main" val="28631481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cdn-images-1.medium.com/max/1250/1*YafDY5c7tyXKCK-VKh6G7Q.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4755"/>
            <a:ext cx="7902727" cy="6853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3181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orr\AppData\Local\Temp\TrailMagic1SteveManheimChronic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62877"/>
            <a:ext cx="9158667" cy="6542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900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9394" name="Text Box 6"/>
          <p:cNvSpPr txBox="1">
            <a:spLocks noChangeArrowheads="1"/>
          </p:cNvSpPr>
          <p:nvPr/>
        </p:nvSpPr>
        <p:spPr bwMode="auto">
          <a:xfrm>
            <a:off x="303213" y="457200"/>
            <a:ext cx="8572500" cy="6003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3276" tIns="46638" rIns="93276" bIns="46638">
            <a:spAutoFit/>
          </a:bodyPr>
          <a:lstStyle>
            <a:lvl1pPr defTabSz="933450" eaLnBrk="0" hangingPunct="0">
              <a:defRPr>
                <a:solidFill>
                  <a:schemeClr val="tx1"/>
                </a:solidFill>
                <a:latin typeface="Arial" pitchFamily="34" charset="0"/>
                <a:ea typeface="ＭＳ Ｐゴシック" pitchFamily="34" charset="-128"/>
              </a:defRPr>
            </a:lvl1pPr>
            <a:lvl2pPr marL="742950" indent="-285750" defTabSz="933450" eaLnBrk="0" hangingPunct="0">
              <a:defRPr>
                <a:solidFill>
                  <a:schemeClr val="tx1"/>
                </a:solidFill>
                <a:latin typeface="Arial" pitchFamily="34" charset="0"/>
                <a:ea typeface="ＭＳ Ｐゴシック" pitchFamily="34" charset="-128"/>
              </a:defRPr>
            </a:lvl2pPr>
            <a:lvl3pPr marL="1143000" indent="-228600" defTabSz="933450" eaLnBrk="0" hangingPunct="0">
              <a:defRPr>
                <a:solidFill>
                  <a:schemeClr val="tx1"/>
                </a:solidFill>
                <a:latin typeface="Arial" pitchFamily="34" charset="0"/>
                <a:ea typeface="ＭＳ Ｐゴシック" pitchFamily="34" charset="-128"/>
              </a:defRPr>
            </a:lvl3pPr>
            <a:lvl4pPr marL="1600200" indent="-228600" defTabSz="933450" eaLnBrk="0" hangingPunct="0">
              <a:defRPr>
                <a:solidFill>
                  <a:schemeClr val="tx1"/>
                </a:solidFill>
                <a:latin typeface="Arial" pitchFamily="34" charset="0"/>
                <a:ea typeface="ＭＳ Ｐゴシック" pitchFamily="34" charset="-128"/>
              </a:defRPr>
            </a:lvl4pPr>
            <a:lvl5pPr marL="2057400" indent="-228600" defTabSz="933450" eaLnBrk="0" hangingPunct="0">
              <a:defRPr>
                <a:solidFill>
                  <a:schemeClr val="tx1"/>
                </a:solidFill>
                <a:latin typeface="Arial" pitchFamily="34" charset="0"/>
                <a:ea typeface="ＭＳ Ｐゴシック" pitchFamily="34" charset="-128"/>
              </a:defRPr>
            </a:lvl5pPr>
            <a:lvl6pPr marL="2514600" indent="-228600" defTabSz="93345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defTabSz="93345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defTabSz="93345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defTabSz="93345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fontAlgn="base" hangingPunct="1">
              <a:spcBef>
                <a:spcPct val="0"/>
              </a:spcBef>
              <a:spcAft>
                <a:spcPct val="0"/>
              </a:spcAft>
            </a:pPr>
            <a:r>
              <a:rPr lang="en-US" sz="2400" dirty="0" smtClean="0">
                <a:solidFill>
                  <a:prstClr val="white"/>
                </a:solidFill>
              </a:rPr>
              <a:t>The </a:t>
            </a:r>
            <a:r>
              <a:rPr lang="en-US" sz="2400" dirty="0">
                <a:solidFill>
                  <a:prstClr val="white"/>
                </a:solidFill>
              </a:rPr>
              <a:t>climatic impacts of releasing fossil fuel CO</a:t>
            </a:r>
            <a:r>
              <a:rPr lang="en-US" sz="2400" baseline="-25000" dirty="0">
                <a:solidFill>
                  <a:prstClr val="white"/>
                </a:solidFill>
              </a:rPr>
              <a:t>2</a:t>
            </a:r>
            <a:r>
              <a:rPr lang="en-US" sz="2400" dirty="0">
                <a:solidFill>
                  <a:prstClr val="white"/>
                </a:solidFill>
              </a:rPr>
              <a:t> to </a:t>
            </a:r>
            <a:r>
              <a:rPr lang="en-US" sz="2400" dirty="0" smtClean="0">
                <a:solidFill>
                  <a:prstClr val="white"/>
                </a:solidFill>
              </a:rPr>
              <a:t>the</a:t>
            </a:r>
            <a:endParaRPr lang="en-US" sz="2400" dirty="0">
              <a:solidFill>
                <a:prstClr val="white"/>
              </a:solidFill>
            </a:endParaRPr>
          </a:p>
          <a:p>
            <a:pPr eaLnBrk="1" fontAlgn="base" hangingPunct="1">
              <a:spcBef>
                <a:spcPct val="0"/>
              </a:spcBef>
              <a:spcAft>
                <a:spcPct val="0"/>
              </a:spcAft>
            </a:pPr>
            <a:endParaRPr lang="en-US" sz="2400" dirty="0">
              <a:solidFill>
                <a:prstClr val="white"/>
              </a:solidFill>
            </a:endParaRPr>
          </a:p>
          <a:p>
            <a:pPr eaLnBrk="1" fontAlgn="base" hangingPunct="1">
              <a:spcBef>
                <a:spcPct val="0"/>
              </a:spcBef>
              <a:spcAft>
                <a:spcPct val="0"/>
              </a:spcAft>
            </a:pPr>
            <a:r>
              <a:rPr lang="en-US" sz="2400" dirty="0" smtClean="0">
                <a:solidFill>
                  <a:prstClr val="white"/>
                </a:solidFill>
              </a:rPr>
              <a:t>atmosphere </a:t>
            </a:r>
            <a:r>
              <a:rPr lang="en-US" sz="2400" dirty="0">
                <a:solidFill>
                  <a:prstClr val="white"/>
                </a:solidFill>
              </a:rPr>
              <a:t>will last longer than Stonehenge. </a:t>
            </a:r>
            <a:r>
              <a:rPr lang="en-US" sz="2400" dirty="0" smtClean="0">
                <a:solidFill>
                  <a:prstClr val="white"/>
                </a:solidFill>
              </a:rPr>
              <a:t>Longer than</a:t>
            </a:r>
            <a:endParaRPr lang="en-US" sz="2400" dirty="0">
              <a:solidFill>
                <a:prstClr val="white"/>
              </a:solidFill>
            </a:endParaRPr>
          </a:p>
          <a:p>
            <a:pPr eaLnBrk="1" fontAlgn="base" hangingPunct="1">
              <a:spcBef>
                <a:spcPct val="0"/>
              </a:spcBef>
              <a:spcAft>
                <a:spcPct val="0"/>
              </a:spcAft>
            </a:pPr>
            <a:endParaRPr lang="en-US" sz="2400" dirty="0">
              <a:solidFill>
                <a:prstClr val="white"/>
              </a:solidFill>
            </a:endParaRPr>
          </a:p>
          <a:p>
            <a:pPr eaLnBrk="1" fontAlgn="base" hangingPunct="1">
              <a:spcBef>
                <a:spcPct val="0"/>
              </a:spcBef>
              <a:spcAft>
                <a:spcPct val="0"/>
              </a:spcAft>
            </a:pPr>
            <a:r>
              <a:rPr lang="en-US" sz="2400" dirty="0" smtClean="0">
                <a:solidFill>
                  <a:prstClr val="white"/>
                </a:solidFill>
              </a:rPr>
              <a:t>time </a:t>
            </a:r>
            <a:r>
              <a:rPr lang="en-US" sz="2400" dirty="0">
                <a:solidFill>
                  <a:prstClr val="white"/>
                </a:solidFill>
              </a:rPr>
              <a:t>capsules, longer than nuclear waste</a:t>
            </a:r>
            <a:r>
              <a:rPr lang="en-US" sz="2400" dirty="0" smtClean="0">
                <a:solidFill>
                  <a:prstClr val="white"/>
                </a:solidFill>
              </a:rPr>
              <a:t>, far longer than</a:t>
            </a:r>
            <a:endParaRPr lang="en-US" sz="2400" dirty="0">
              <a:solidFill>
                <a:prstClr val="white"/>
              </a:solidFill>
            </a:endParaRPr>
          </a:p>
          <a:p>
            <a:pPr eaLnBrk="1" fontAlgn="base" hangingPunct="1">
              <a:spcBef>
                <a:spcPct val="0"/>
              </a:spcBef>
              <a:spcAft>
                <a:spcPct val="0"/>
              </a:spcAft>
            </a:pPr>
            <a:endParaRPr lang="en-US" sz="2400" dirty="0">
              <a:solidFill>
                <a:prstClr val="white"/>
              </a:solidFill>
            </a:endParaRPr>
          </a:p>
          <a:p>
            <a:pPr eaLnBrk="1" fontAlgn="base" hangingPunct="1">
              <a:spcBef>
                <a:spcPct val="0"/>
              </a:spcBef>
              <a:spcAft>
                <a:spcPct val="0"/>
              </a:spcAft>
            </a:pPr>
            <a:r>
              <a:rPr lang="en-US" sz="2400" dirty="0" smtClean="0">
                <a:solidFill>
                  <a:prstClr val="white"/>
                </a:solidFill>
              </a:rPr>
              <a:t>the </a:t>
            </a:r>
            <a:r>
              <a:rPr lang="en-US" sz="2400" dirty="0">
                <a:solidFill>
                  <a:prstClr val="white"/>
                </a:solidFill>
              </a:rPr>
              <a:t>age of human civilization so far. </a:t>
            </a:r>
            <a:r>
              <a:rPr lang="en-US" sz="2400" dirty="0" smtClean="0">
                <a:solidFill>
                  <a:prstClr val="white"/>
                </a:solidFill>
              </a:rPr>
              <a:t>Each </a:t>
            </a:r>
            <a:r>
              <a:rPr lang="en-US" sz="2400" dirty="0">
                <a:solidFill>
                  <a:prstClr val="white"/>
                </a:solidFill>
              </a:rPr>
              <a:t>ton of coal </a:t>
            </a:r>
            <a:r>
              <a:rPr lang="en-US" sz="2400" dirty="0" smtClean="0">
                <a:solidFill>
                  <a:prstClr val="white"/>
                </a:solidFill>
              </a:rPr>
              <a:t>that</a:t>
            </a:r>
          </a:p>
          <a:p>
            <a:pPr eaLnBrk="1" fontAlgn="base" hangingPunct="1">
              <a:spcBef>
                <a:spcPct val="0"/>
              </a:spcBef>
              <a:spcAft>
                <a:spcPct val="0"/>
              </a:spcAft>
            </a:pPr>
            <a:endParaRPr lang="en-US" sz="2400" dirty="0" smtClean="0">
              <a:solidFill>
                <a:prstClr val="white"/>
              </a:solidFill>
            </a:endParaRPr>
          </a:p>
          <a:p>
            <a:pPr eaLnBrk="1" fontAlgn="base" hangingPunct="1">
              <a:spcBef>
                <a:spcPct val="0"/>
              </a:spcBef>
              <a:spcAft>
                <a:spcPct val="0"/>
              </a:spcAft>
            </a:pPr>
            <a:r>
              <a:rPr lang="en-US" sz="2400" dirty="0" smtClean="0">
                <a:solidFill>
                  <a:prstClr val="white"/>
                </a:solidFill>
              </a:rPr>
              <a:t>we </a:t>
            </a:r>
            <a:r>
              <a:rPr lang="en-US" sz="2400" dirty="0">
                <a:solidFill>
                  <a:prstClr val="white"/>
                </a:solidFill>
              </a:rPr>
              <a:t>burn leaves CO</a:t>
            </a:r>
            <a:r>
              <a:rPr lang="en-US" sz="2400" baseline="-25000" dirty="0">
                <a:solidFill>
                  <a:prstClr val="white"/>
                </a:solidFill>
              </a:rPr>
              <a:t>2 </a:t>
            </a:r>
            <a:r>
              <a:rPr lang="en-US" sz="2400" dirty="0">
                <a:solidFill>
                  <a:prstClr val="white"/>
                </a:solidFill>
              </a:rPr>
              <a:t>gas in </a:t>
            </a:r>
            <a:r>
              <a:rPr lang="en-US" sz="2400" dirty="0" smtClean="0">
                <a:solidFill>
                  <a:prstClr val="white"/>
                </a:solidFill>
              </a:rPr>
              <a:t>the atmosphere</a:t>
            </a:r>
            <a:r>
              <a:rPr lang="en-US" sz="2400" dirty="0">
                <a:solidFill>
                  <a:prstClr val="white"/>
                </a:solidFill>
              </a:rPr>
              <a:t>. The CO</a:t>
            </a:r>
            <a:r>
              <a:rPr lang="en-US" sz="2400" baseline="-25000" dirty="0">
                <a:solidFill>
                  <a:prstClr val="white"/>
                </a:solidFill>
              </a:rPr>
              <a:t>2</a:t>
            </a:r>
            <a:r>
              <a:rPr lang="en-US" sz="2400" dirty="0">
                <a:solidFill>
                  <a:prstClr val="white"/>
                </a:solidFill>
              </a:rPr>
              <a:t> coming </a:t>
            </a:r>
            <a:r>
              <a:rPr lang="en-US" sz="2400" dirty="0" smtClean="0">
                <a:solidFill>
                  <a:prstClr val="white"/>
                </a:solidFill>
              </a:rPr>
              <a:t> </a:t>
            </a:r>
          </a:p>
          <a:p>
            <a:pPr eaLnBrk="1" fontAlgn="base" hangingPunct="1">
              <a:spcBef>
                <a:spcPct val="0"/>
              </a:spcBef>
              <a:spcAft>
                <a:spcPct val="0"/>
              </a:spcAft>
            </a:pPr>
            <a:endParaRPr lang="en-US" sz="2400" dirty="0" smtClean="0">
              <a:solidFill>
                <a:prstClr val="white"/>
              </a:solidFill>
            </a:endParaRPr>
          </a:p>
          <a:p>
            <a:pPr eaLnBrk="1" fontAlgn="base" hangingPunct="1">
              <a:spcBef>
                <a:spcPct val="0"/>
              </a:spcBef>
              <a:spcAft>
                <a:spcPct val="0"/>
              </a:spcAft>
            </a:pPr>
            <a:r>
              <a:rPr lang="en-US" sz="2400" dirty="0" smtClean="0">
                <a:solidFill>
                  <a:prstClr val="white"/>
                </a:solidFill>
              </a:rPr>
              <a:t>from </a:t>
            </a:r>
            <a:r>
              <a:rPr lang="en-US" sz="2400" dirty="0">
                <a:solidFill>
                  <a:prstClr val="white"/>
                </a:solidFill>
              </a:rPr>
              <a:t>a quarter of </a:t>
            </a:r>
            <a:r>
              <a:rPr lang="en-US" sz="2400" dirty="0" smtClean="0">
                <a:solidFill>
                  <a:prstClr val="white"/>
                </a:solidFill>
              </a:rPr>
              <a:t>that ton </a:t>
            </a:r>
            <a:r>
              <a:rPr lang="en-US" sz="2400" dirty="0">
                <a:solidFill>
                  <a:prstClr val="white"/>
                </a:solidFill>
              </a:rPr>
              <a:t>will still be affecting the climate one </a:t>
            </a:r>
            <a:endParaRPr lang="en-US" sz="2400" dirty="0" smtClean="0">
              <a:solidFill>
                <a:prstClr val="white"/>
              </a:solidFill>
            </a:endParaRPr>
          </a:p>
          <a:p>
            <a:pPr eaLnBrk="1" fontAlgn="base" hangingPunct="1">
              <a:spcBef>
                <a:spcPct val="0"/>
              </a:spcBef>
              <a:spcAft>
                <a:spcPct val="0"/>
              </a:spcAft>
            </a:pPr>
            <a:endParaRPr lang="en-US" sz="2400" dirty="0" smtClean="0">
              <a:solidFill>
                <a:prstClr val="white"/>
              </a:solidFill>
            </a:endParaRPr>
          </a:p>
          <a:p>
            <a:pPr eaLnBrk="1" fontAlgn="base" hangingPunct="1">
              <a:spcBef>
                <a:spcPct val="0"/>
              </a:spcBef>
              <a:spcAft>
                <a:spcPct val="0"/>
              </a:spcAft>
            </a:pPr>
            <a:r>
              <a:rPr lang="en-US" sz="2400" dirty="0" smtClean="0">
                <a:solidFill>
                  <a:prstClr val="white"/>
                </a:solidFill>
              </a:rPr>
              <a:t>thousand years from </a:t>
            </a:r>
            <a:r>
              <a:rPr lang="en-US" sz="2400" dirty="0">
                <a:solidFill>
                  <a:prstClr val="white"/>
                </a:solidFill>
              </a:rPr>
              <a:t>now.</a:t>
            </a:r>
          </a:p>
          <a:p>
            <a:pPr eaLnBrk="1" fontAlgn="base" hangingPunct="1">
              <a:spcBef>
                <a:spcPct val="0"/>
              </a:spcBef>
              <a:spcAft>
                <a:spcPct val="0"/>
              </a:spcAft>
            </a:pPr>
            <a:r>
              <a:rPr lang="en-US" sz="2400" dirty="0">
                <a:solidFill>
                  <a:prstClr val="white"/>
                </a:solidFill>
              </a:rPr>
              <a:t>					</a:t>
            </a:r>
            <a:endParaRPr lang="en-US" sz="2400" dirty="0" smtClean="0">
              <a:solidFill>
                <a:prstClr val="white"/>
              </a:solidFill>
            </a:endParaRPr>
          </a:p>
          <a:p>
            <a:pPr eaLnBrk="1" fontAlgn="base" hangingPunct="1">
              <a:spcBef>
                <a:spcPct val="0"/>
              </a:spcBef>
              <a:spcAft>
                <a:spcPct val="0"/>
              </a:spcAft>
            </a:pPr>
            <a:r>
              <a:rPr lang="en-US" sz="2400" dirty="0" smtClean="0">
                <a:solidFill>
                  <a:prstClr val="white"/>
                </a:solidFill>
              </a:rPr>
              <a:t>						</a:t>
            </a:r>
            <a:r>
              <a:rPr lang="en-US" sz="2400" dirty="0" smtClean="0">
                <a:solidFill>
                  <a:srgbClr val="FFC000"/>
                </a:solidFill>
              </a:rPr>
              <a:t>David </a:t>
            </a:r>
            <a:r>
              <a:rPr lang="en-US" sz="2400" dirty="0">
                <a:solidFill>
                  <a:srgbClr val="FFC000"/>
                </a:solidFill>
              </a:rPr>
              <a:t>Archer, 2009</a:t>
            </a:r>
          </a:p>
          <a:p>
            <a:pPr eaLnBrk="1" fontAlgn="base" hangingPunct="1">
              <a:spcBef>
                <a:spcPct val="0"/>
              </a:spcBef>
              <a:spcAft>
                <a:spcPct val="0"/>
              </a:spcAft>
            </a:pPr>
            <a:r>
              <a:rPr lang="en-US" sz="2400" dirty="0">
                <a:solidFill>
                  <a:prstClr val="white"/>
                </a:solidFill>
              </a:rPr>
              <a:t>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78_Default Design">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_Default Design">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Default Design">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5.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6.xml><?xml version="1.0" encoding="utf-8"?>
<a:theme xmlns:a="http://schemas.openxmlformats.org/drawingml/2006/main" name="2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7.xml><?xml version="1.0" encoding="utf-8"?>
<a:theme xmlns:a="http://schemas.openxmlformats.org/drawingml/2006/main" name="2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8.xml><?xml version="1.0" encoding="utf-8"?>
<a:theme xmlns:a="http://schemas.openxmlformats.org/drawingml/2006/main" name="2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5_Default Design">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2_Default Design">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0_Default Design">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Default Design">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115</TotalTime>
  <Words>1303</Words>
  <Application>Microsoft Office PowerPoint</Application>
  <PresentationFormat>On-screen Show (4:3)</PresentationFormat>
  <Paragraphs>386</Paragraphs>
  <Slides>86</Slides>
  <Notes>6</Notes>
  <HiddenSlides>0</HiddenSlides>
  <MMClips>0</MMClips>
  <ScaleCrop>false</ScaleCrop>
  <HeadingPairs>
    <vt:vector size="4" baseType="variant">
      <vt:variant>
        <vt:lpstr>Theme</vt:lpstr>
      </vt:variant>
      <vt:variant>
        <vt:i4>39</vt:i4>
      </vt:variant>
      <vt:variant>
        <vt:lpstr>Slide Titles</vt:lpstr>
      </vt:variant>
      <vt:variant>
        <vt:i4>86</vt:i4>
      </vt:variant>
    </vt:vector>
  </HeadingPairs>
  <TitlesOfParts>
    <vt:vector size="125" baseType="lpstr">
      <vt:lpstr>Office Theme</vt:lpstr>
      <vt:lpstr>8_Office Theme</vt:lpstr>
      <vt:lpstr>3_Default Design</vt:lpstr>
      <vt:lpstr>75_Default Design</vt:lpstr>
      <vt:lpstr>72_Default Design</vt:lpstr>
      <vt:lpstr>29_Default Design</vt:lpstr>
      <vt:lpstr>10_Default Design</vt:lpstr>
      <vt:lpstr>20_Office Theme</vt:lpstr>
      <vt:lpstr>2_Default Design</vt:lpstr>
      <vt:lpstr>1_Office Theme</vt:lpstr>
      <vt:lpstr>4_Default Design</vt:lpstr>
      <vt:lpstr>3_Office Theme</vt:lpstr>
      <vt:lpstr>78_Default Design</vt:lpstr>
      <vt:lpstr>2_Office Theme</vt:lpstr>
      <vt:lpstr>4_Office Theme</vt:lpstr>
      <vt:lpstr>1_Default Design</vt:lpstr>
      <vt:lpstr>68_Office Theme</vt:lpstr>
      <vt:lpstr>5_Office Theme</vt:lpstr>
      <vt:lpstr>6_Office Theme</vt:lpstr>
      <vt:lpstr>7_Office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21_Office Theme</vt:lpstr>
      <vt:lpstr>22_Office Theme</vt:lpstr>
      <vt:lpstr>23_Office Theme</vt:lpstr>
      <vt:lpstr>24_Office Theme</vt:lpstr>
      <vt:lpstr>25_Office Theme</vt:lpstr>
      <vt:lpstr>26_Office Theme</vt:lpstr>
      <vt:lpstr>27_Office Theme</vt:lpstr>
      <vt:lpstr>28_Office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dc:creator>
  <cp:lastModifiedBy>david</cp:lastModifiedBy>
  <cp:revision>18</cp:revision>
  <dcterms:created xsi:type="dcterms:W3CDTF">2016-11-03T02:04:00Z</dcterms:created>
  <dcterms:modified xsi:type="dcterms:W3CDTF">2016-12-12T21:45:19Z</dcterms:modified>
</cp:coreProperties>
</file>